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notesSlides/notesSlide372.xml" ContentType="application/vnd.openxmlformats-officedocument.presentationml.notesSlide+xml"/>
  <Override PartName="/ppt/notesSlides/notesSlide373.xml" ContentType="application/vnd.openxmlformats-officedocument.presentationml.notesSlide+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notesSlides/notesSlide376.xml" ContentType="application/vnd.openxmlformats-officedocument.presentationml.notesSlide+xml"/>
  <Override PartName="/ppt/notesSlides/notesSlide377.xml" ContentType="application/vnd.openxmlformats-officedocument.presentationml.notesSlide+xml"/>
  <Override PartName="/ppt/notesSlides/notesSlide378.xml" ContentType="application/vnd.openxmlformats-officedocument.presentationml.notesSlide+xml"/>
  <Override PartName="/ppt/notesSlides/notesSlide379.xml" ContentType="application/vnd.openxmlformats-officedocument.presentationml.notesSlide+xml"/>
  <Override PartName="/ppt/notesSlides/notesSlide380.xml" ContentType="application/vnd.openxmlformats-officedocument.presentationml.notesSlide+xml"/>
  <Override PartName="/ppt/notesSlides/notesSlide381.xml" ContentType="application/vnd.openxmlformats-officedocument.presentationml.notesSlide+xml"/>
  <Override PartName="/ppt/notesSlides/notesSlide382.xml" ContentType="application/vnd.openxmlformats-officedocument.presentationml.notesSlide+xml"/>
  <Override PartName="/ppt/notesSlides/notesSlide383.xml" ContentType="application/vnd.openxmlformats-officedocument.presentationml.notesSlide+xml"/>
  <Override PartName="/ppt/notesSlides/notesSlide384.xml" ContentType="application/vnd.openxmlformats-officedocument.presentationml.notesSlide+xml"/>
  <Override PartName="/ppt/notesSlides/notesSlide385.xml" ContentType="application/vnd.openxmlformats-officedocument.presentationml.notesSlide+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notesSlides/notesSlide388.xml" ContentType="application/vnd.openxmlformats-officedocument.presentationml.notesSlide+xml"/>
  <Override PartName="/ppt/notesSlides/notesSlide389.xml" ContentType="application/vnd.openxmlformats-officedocument.presentationml.notesSlide+xml"/>
  <Override PartName="/ppt/notesSlides/notesSlide390.xml" ContentType="application/vnd.openxmlformats-officedocument.presentationml.notesSlide+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notesSlides/notesSlide393.xml" ContentType="application/vnd.openxmlformats-officedocument.presentationml.notesSlide+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notesSlides/notesSlide396.xml" ContentType="application/vnd.openxmlformats-officedocument.presentationml.notesSlide+xml"/>
  <Override PartName="/ppt/notesSlides/notesSlide397.xml" ContentType="application/vnd.openxmlformats-officedocument.presentationml.notesSlide+xml"/>
  <Override PartName="/ppt/notesSlides/notesSlide398.xml" ContentType="application/vnd.openxmlformats-officedocument.presentationml.notesSlide+xml"/>
  <Override PartName="/ppt/notesSlides/notesSlide399.xml" ContentType="application/vnd.openxmlformats-officedocument.presentationml.notesSlide+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notesSlides/notesSlide402.xml" ContentType="application/vnd.openxmlformats-officedocument.presentationml.notesSlide+xml"/>
  <Override PartName="/ppt/notesSlides/notesSlide403.xml" ContentType="application/vnd.openxmlformats-officedocument.presentationml.notesSlide+xml"/>
  <Override PartName="/ppt/notesSlides/notesSlide404.xml" ContentType="application/vnd.openxmlformats-officedocument.presentationml.notesSlide+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notesSlides/notesSlide409.xml" ContentType="application/vnd.openxmlformats-officedocument.presentationml.notesSlide+xml"/>
  <Override PartName="/ppt/notesSlides/notesSlide410.xml" ContentType="application/vnd.openxmlformats-officedocument.presentationml.notesSlide+xml"/>
  <Override PartName="/ppt/notesSlides/notesSlide411.xml" ContentType="application/vnd.openxmlformats-officedocument.presentationml.notesSlide+xml"/>
  <Override PartName="/ppt/notesSlides/notesSlide412.xml" ContentType="application/vnd.openxmlformats-officedocument.presentationml.notesSlide+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notesSlides/notesSlide419.xml" ContentType="application/vnd.openxmlformats-officedocument.presentationml.notesSlide+xml"/>
  <Override PartName="/ppt/notesSlides/notesSlide420.xml" ContentType="application/vnd.openxmlformats-officedocument.presentationml.notesSlide+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notesSlides/notesSlide429.xml" ContentType="application/vnd.openxmlformats-officedocument.presentationml.notesSlide+xml"/>
  <Override PartName="/ppt/notesSlides/notesSlide430.xml" ContentType="application/vnd.openxmlformats-officedocument.presentationml.notesSlide+xml"/>
  <Override PartName="/ppt/notesSlides/notesSlide431.xml" ContentType="application/vnd.openxmlformats-officedocument.presentationml.notesSlide+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notesSlides/notesSlide434.xml" ContentType="application/vnd.openxmlformats-officedocument.presentationml.notesSlide+xml"/>
  <Override PartName="/ppt/notesSlides/notesSlide435.xml" ContentType="application/vnd.openxmlformats-officedocument.presentationml.notesSlide+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notesSlides/notesSlide440.xml" ContentType="application/vnd.openxmlformats-officedocument.presentationml.notesSlide+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notesSlides/notesSlide443.xml" ContentType="application/vnd.openxmlformats-officedocument.presentationml.notesSlide+xml"/>
  <Override PartName="/ppt/notesSlides/notesSlide444.xml" ContentType="application/vnd.openxmlformats-officedocument.presentationml.notesSlide+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notesSlides/notesSlide447.xml" ContentType="application/vnd.openxmlformats-officedocument.presentationml.notesSlide+xml"/>
  <Override PartName="/ppt/notesSlides/notesSlide448.xml" ContentType="application/vnd.openxmlformats-officedocument.presentationml.notesSlide+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notesSlides/notesSlide453.xml" ContentType="application/vnd.openxmlformats-officedocument.presentationml.notesSlide+xml"/>
  <Override PartName="/ppt/notesSlides/notesSlide454.xml" ContentType="application/vnd.openxmlformats-officedocument.presentationml.notesSlide+xml"/>
  <Override PartName="/ppt/notesSlides/notesSlide455.xml" ContentType="application/vnd.openxmlformats-officedocument.presentationml.notesSlide+xml"/>
  <Override PartName="/ppt/notesSlides/notesSlide456.xml" ContentType="application/vnd.openxmlformats-officedocument.presentationml.notesSlide+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notesSlides/notesSlide461.xml" ContentType="application/vnd.openxmlformats-officedocument.presentationml.notesSlide+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notesSlides/notesSlide464.xml" ContentType="application/vnd.openxmlformats-officedocument.presentationml.notesSlide+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notesSlides/notesSlide467.xml" ContentType="application/vnd.openxmlformats-officedocument.presentationml.notesSlide+xml"/>
  <Override PartName="/ppt/notesSlides/notesSlide468.xml" ContentType="application/vnd.openxmlformats-officedocument.presentationml.notesSlide+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notesSlides/notesSlide471.xml" ContentType="application/vnd.openxmlformats-officedocument.presentationml.notesSlide+xml"/>
  <Override PartName="/ppt/notesSlides/notesSlide472.xml" ContentType="application/vnd.openxmlformats-officedocument.presentationml.notesSlide+xml"/>
  <Override PartName="/ppt/notesSlides/notesSlide473.xml" ContentType="application/vnd.openxmlformats-officedocument.presentationml.notesSlide+xml"/>
  <Override PartName="/ppt/notesSlides/notesSlide474.xml" ContentType="application/vnd.openxmlformats-officedocument.presentationml.notesSlide+xml"/>
  <Override PartName="/ppt/notesSlides/notesSlide475.xml" ContentType="application/vnd.openxmlformats-officedocument.presentationml.notesSlide+xml"/>
  <Override PartName="/ppt/notesSlides/notesSlide476.xml" ContentType="application/vnd.openxmlformats-officedocument.presentationml.notesSlide+xml"/>
  <Override PartName="/ppt/notesSlides/notesSlide477.xml" ContentType="application/vnd.openxmlformats-officedocument.presentationml.notesSlide+xml"/>
  <Override PartName="/ppt/notesSlides/notesSlide478.xml" ContentType="application/vnd.openxmlformats-officedocument.presentationml.notesSlide+xml"/>
  <Override PartName="/ppt/notesSlides/notesSlide479.xml" ContentType="application/vnd.openxmlformats-officedocument.presentationml.notesSlide+xml"/>
  <Override PartName="/ppt/notesSlides/notesSlide480.xml" ContentType="application/vnd.openxmlformats-officedocument.presentationml.notesSlide+xml"/>
  <Override PartName="/ppt/notesSlides/notesSlide481.xml" ContentType="application/vnd.openxmlformats-officedocument.presentationml.notesSlide+xml"/>
  <Override PartName="/ppt/notesSlides/notesSlide482.xml" ContentType="application/vnd.openxmlformats-officedocument.presentationml.notesSlide+xml"/>
  <Override PartName="/ppt/notesSlides/notesSlide483.xml" ContentType="application/vnd.openxmlformats-officedocument.presentationml.notesSlide+xml"/>
  <Override PartName="/ppt/notesSlides/notesSlide4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5"/>
  </p:notesMasterIdLst>
  <p:sldIdLst>
    <p:sldId id="257" r:id="rId2"/>
    <p:sldId id="757" r:id="rId3"/>
    <p:sldId id="756" r:id="rId4"/>
    <p:sldId id="760" r:id="rId5"/>
    <p:sldId id="478" r:id="rId6"/>
    <p:sldId id="479" r:id="rId7"/>
    <p:sldId id="480" r:id="rId8"/>
    <p:sldId id="481" r:id="rId9"/>
    <p:sldId id="482" r:id="rId10"/>
    <p:sldId id="483" r:id="rId11"/>
    <p:sldId id="484" r:id="rId12"/>
    <p:sldId id="485" r:id="rId13"/>
    <p:sldId id="486" r:id="rId14"/>
    <p:sldId id="487" r:id="rId15"/>
    <p:sldId id="488" r:id="rId16"/>
    <p:sldId id="489" r:id="rId17"/>
    <p:sldId id="490" r:id="rId18"/>
    <p:sldId id="491" r:id="rId19"/>
    <p:sldId id="492" r:id="rId20"/>
    <p:sldId id="493" r:id="rId21"/>
    <p:sldId id="258" r:id="rId22"/>
    <p:sldId id="260" r:id="rId23"/>
    <p:sldId id="261" r:id="rId24"/>
    <p:sldId id="262" r:id="rId25"/>
    <p:sldId id="263" r:id="rId26"/>
    <p:sldId id="264" r:id="rId27"/>
    <p:sldId id="265" r:id="rId28"/>
    <p:sldId id="266" r:id="rId29"/>
    <p:sldId id="259" r:id="rId30"/>
    <p:sldId id="267" r:id="rId31"/>
    <p:sldId id="784" r:id="rId32"/>
    <p:sldId id="761" r:id="rId33"/>
    <p:sldId id="494" r:id="rId34"/>
    <p:sldId id="495" r:id="rId35"/>
    <p:sldId id="496" r:id="rId36"/>
    <p:sldId id="497" r:id="rId37"/>
    <p:sldId id="498" r:id="rId38"/>
    <p:sldId id="499" r:id="rId39"/>
    <p:sldId id="500" r:id="rId40"/>
    <p:sldId id="501" r:id="rId41"/>
    <p:sldId id="502" r:id="rId42"/>
    <p:sldId id="503" r:id="rId43"/>
    <p:sldId id="504" r:id="rId44"/>
    <p:sldId id="505" r:id="rId45"/>
    <p:sldId id="506" r:id="rId46"/>
    <p:sldId id="507" r:id="rId47"/>
    <p:sldId id="508" r:id="rId48"/>
    <p:sldId id="509" r:id="rId49"/>
    <p:sldId id="510" r:id="rId50"/>
    <p:sldId id="511" r:id="rId51"/>
    <p:sldId id="268" r:id="rId52"/>
    <p:sldId id="269" r:id="rId53"/>
    <p:sldId id="270" r:id="rId54"/>
    <p:sldId id="271" r:id="rId55"/>
    <p:sldId id="272" r:id="rId56"/>
    <p:sldId id="785" r:id="rId57"/>
    <p:sldId id="762" r:id="rId58"/>
    <p:sldId id="512" r:id="rId59"/>
    <p:sldId id="273" r:id="rId60"/>
    <p:sldId id="274" r:id="rId61"/>
    <p:sldId id="808" r:id="rId62"/>
    <p:sldId id="275" r:id="rId63"/>
    <p:sldId id="276" r:id="rId64"/>
    <p:sldId id="278" r:id="rId65"/>
    <p:sldId id="279" r:id="rId66"/>
    <p:sldId id="280" r:id="rId67"/>
    <p:sldId id="786" r:id="rId68"/>
    <p:sldId id="763" r:id="rId69"/>
    <p:sldId id="513" r:id="rId70"/>
    <p:sldId id="277" r:id="rId71"/>
    <p:sldId id="514" r:id="rId72"/>
    <p:sldId id="516" r:id="rId73"/>
    <p:sldId id="517" r:id="rId74"/>
    <p:sldId id="518" r:id="rId75"/>
    <p:sldId id="519" r:id="rId76"/>
    <p:sldId id="520" r:id="rId77"/>
    <p:sldId id="521" r:id="rId78"/>
    <p:sldId id="522" r:id="rId79"/>
    <p:sldId id="523" r:id="rId80"/>
    <p:sldId id="524" r:id="rId81"/>
    <p:sldId id="281" r:id="rId82"/>
    <p:sldId id="282" r:id="rId83"/>
    <p:sldId id="283" r:id="rId84"/>
    <p:sldId id="284" r:id="rId85"/>
    <p:sldId id="285" r:id="rId86"/>
    <p:sldId id="286" r:id="rId87"/>
    <p:sldId id="287" r:id="rId88"/>
    <p:sldId id="288" r:id="rId89"/>
    <p:sldId id="289" r:id="rId90"/>
    <p:sldId id="290" r:id="rId91"/>
    <p:sldId id="787" r:id="rId92"/>
    <p:sldId id="764" r:id="rId93"/>
    <p:sldId id="525" r:id="rId94"/>
    <p:sldId id="526" r:id="rId95"/>
    <p:sldId id="527" r:id="rId96"/>
    <p:sldId id="528" r:id="rId97"/>
    <p:sldId id="530" r:id="rId98"/>
    <p:sldId id="531" r:id="rId99"/>
    <p:sldId id="529" r:id="rId100"/>
    <p:sldId id="534" r:id="rId101"/>
    <p:sldId id="535" r:id="rId102"/>
    <p:sldId id="533" r:id="rId103"/>
    <p:sldId id="536" r:id="rId104"/>
    <p:sldId id="537" r:id="rId105"/>
    <p:sldId id="539" r:id="rId106"/>
    <p:sldId id="538" r:id="rId107"/>
    <p:sldId id="540" r:id="rId108"/>
    <p:sldId id="541" r:id="rId109"/>
    <p:sldId id="542" r:id="rId110"/>
    <p:sldId id="543" r:id="rId111"/>
    <p:sldId id="544" r:id="rId112"/>
    <p:sldId id="545" r:id="rId113"/>
    <p:sldId id="546" r:id="rId114"/>
    <p:sldId id="547" r:id="rId115"/>
    <p:sldId id="548" r:id="rId116"/>
    <p:sldId id="291" r:id="rId117"/>
    <p:sldId id="292" r:id="rId118"/>
    <p:sldId id="293" r:id="rId119"/>
    <p:sldId id="294" r:id="rId120"/>
    <p:sldId id="295" r:id="rId121"/>
    <p:sldId id="296" r:id="rId122"/>
    <p:sldId id="297" r:id="rId123"/>
    <p:sldId id="788" r:id="rId124"/>
    <p:sldId id="765" r:id="rId125"/>
    <p:sldId id="549" r:id="rId126"/>
    <p:sldId id="298" r:id="rId127"/>
    <p:sldId id="299" r:id="rId128"/>
    <p:sldId id="300" r:id="rId129"/>
    <p:sldId id="301" r:id="rId130"/>
    <p:sldId id="302" r:id="rId131"/>
    <p:sldId id="303" r:id="rId132"/>
    <p:sldId id="305" r:id="rId133"/>
    <p:sldId id="306" r:id="rId134"/>
    <p:sldId id="307" r:id="rId135"/>
    <p:sldId id="304" r:id="rId136"/>
    <p:sldId id="789" r:id="rId137"/>
    <p:sldId id="766" r:id="rId138"/>
    <p:sldId id="550" r:id="rId139"/>
    <p:sldId id="551" r:id="rId140"/>
    <p:sldId id="552" r:id="rId141"/>
    <p:sldId id="553" r:id="rId142"/>
    <p:sldId id="554" r:id="rId143"/>
    <p:sldId id="555" r:id="rId144"/>
    <p:sldId id="556" r:id="rId145"/>
    <p:sldId id="557" r:id="rId146"/>
    <p:sldId id="558" r:id="rId147"/>
    <p:sldId id="559" r:id="rId148"/>
    <p:sldId id="560" r:id="rId149"/>
    <p:sldId id="308" r:id="rId150"/>
    <p:sldId id="309" r:id="rId151"/>
    <p:sldId id="310" r:id="rId152"/>
    <p:sldId id="312" r:id="rId153"/>
    <p:sldId id="311" r:id="rId154"/>
    <p:sldId id="313" r:id="rId155"/>
    <p:sldId id="314" r:id="rId156"/>
    <p:sldId id="790" r:id="rId157"/>
    <p:sldId id="767" r:id="rId158"/>
    <p:sldId id="561" r:id="rId159"/>
    <p:sldId id="562" r:id="rId160"/>
    <p:sldId id="563" r:id="rId161"/>
    <p:sldId id="564" r:id="rId162"/>
    <p:sldId id="565" r:id="rId163"/>
    <p:sldId id="566" r:id="rId164"/>
    <p:sldId id="567" r:id="rId165"/>
    <p:sldId id="568" r:id="rId166"/>
    <p:sldId id="569" r:id="rId167"/>
    <p:sldId id="570" r:id="rId168"/>
    <p:sldId id="571" r:id="rId169"/>
    <p:sldId id="572" r:id="rId170"/>
    <p:sldId id="315" r:id="rId171"/>
    <p:sldId id="316" r:id="rId172"/>
    <p:sldId id="317" r:id="rId173"/>
    <p:sldId id="318" r:id="rId174"/>
    <p:sldId id="319" r:id="rId175"/>
    <p:sldId id="320" r:id="rId176"/>
    <p:sldId id="321" r:id="rId177"/>
    <p:sldId id="322" r:id="rId178"/>
    <p:sldId id="323" r:id="rId179"/>
    <p:sldId id="324" r:id="rId180"/>
    <p:sldId id="325" r:id="rId181"/>
    <p:sldId id="326" r:id="rId182"/>
    <p:sldId id="327" r:id="rId183"/>
    <p:sldId id="328" r:id="rId184"/>
    <p:sldId id="791" r:id="rId185"/>
    <p:sldId id="768" r:id="rId186"/>
    <p:sldId id="573" r:id="rId187"/>
    <p:sldId id="574" r:id="rId188"/>
    <p:sldId id="575" r:id="rId189"/>
    <p:sldId id="576" r:id="rId190"/>
    <p:sldId id="577" r:id="rId191"/>
    <p:sldId id="578" r:id="rId192"/>
    <p:sldId id="579" r:id="rId193"/>
    <p:sldId id="580" r:id="rId194"/>
    <p:sldId id="581" r:id="rId195"/>
    <p:sldId id="582" r:id="rId196"/>
    <p:sldId id="583" r:id="rId197"/>
    <p:sldId id="584" r:id="rId198"/>
    <p:sldId id="585" r:id="rId199"/>
    <p:sldId id="329" r:id="rId200"/>
    <p:sldId id="330" r:id="rId201"/>
    <p:sldId id="331" r:id="rId202"/>
    <p:sldId id="332" r:id="rId203"/>
    <p:sldId id="333" r:id="rId204"/>
    <p:sldId id="334" r:id="rId205"/>
    <p:sldId id="335" r:id="rId206"/>
    <p:sldId id="336" r:id="rId207"/>
    <p:sldId id="337" r:id="rId208"/>
    <p:sldId id="792" r:id="rId209"/>
    <p:sldId id="769" r:id="rId210"/>
    <p:sldId id="586" r:id="rId211"/>
    <p:sldId id="338" r:id="rId212"/>
    <p:sldId id="339" r:id="rId213"/>
    <p:sldId id="340" r:id="rId214"/>
    <p:sldId id="341" r:id="rId215"/>
    <p:sldId id="342" r:id="rId216"/>
    <p:sldId id="343" r:id="rId217"/>
    <p:sldId id="344" r:id="rId218"/>
    <p:sldId id="345" r:id="rId219"/>
    <p:sldId id="346" r:id="rId220"/>
    <p:sldId id="347" r:id="rId221"/>
    <p:sldId id="348" r:id="rId222"/>
    <p:sldId id="349" r:id="rId223"/>
    <p:sldId id="350" r:id="rId224"/>
    <p:sldId id="793" r:id="rId225"/>
    <p:sldId id="770" r:id="rId226"/>
    <p:sldId id="587" r:id="rId227"/>
    <p:sldId id="588" r:id="rId228"/>
    <p:sldId id="589" r:id="rId229"/>
    <p:sldId id="590" r:id="rId230"/>
    <p:sldId id="591" r:id="rId231"/>
    <p:sldId id="592" r:id="rId232"/>
    <p:sldId id="595" r:id="rId233"/>
    <p:sldId id="596" r:id="rId234"/>
    <p:sldId id="598" r:id="rId235"/>
    <p:sldId id="599" r:id="rId236"/>
    <p:sldId id="351" r:id="rId237"/>
    <p:sldId id="352" r:id="rId238"/>
    <p:sldId id="353" r:id="rId239"/>
    <p:sldId id="354" r:id="rId240"/>
    <p:sldId id="355" r:id="rId241"/>
    <p:sldId id="356" r:id="rId242"/>
    <p:sldId id="794" r:id="rId243"/>
    <p:sldId id="771" r:id="rId244"/>
    <p:sldId id="600" r:id="rId245"/>
    <p:sldId id="601" r:id="rId246"/>
    <p:sldId id="602" r:id="rId247"/>
    <p:sldId id="603" r:id="rId248"/>
    <p:sldId id="606" r:id="rId249"/>
    <p:sldId id="609" r:id="rId250"/>
    <p:sldId id="610" r:id="rId251"/>
    <p:sldId id="611" r:id="rId252"/>
    <p:sldId id="612" r:id="rId253"/>
    <p:sldId id="615" r:id="rId254"/>
    <p:sldId id="613" r:id="rId255"/>
    <p:sldId id="614" r:id="rId256"/>
    <p:sldId id="617" r:id="rId257"/>
    <p:sldId id="616" r:id="rId258"/>
    <p:sldId id="357" r:id="rId259"/>
    <p:sldId id="358" r:id="rId260"/>
    <p:sldId id="359" r:id="rId261"/>
    <p:sldId id="361" r:id="rId262"/>
    <p:sldId id="362" r:id="rId263"/>
    <p:sldId id="363" r:id="rId264"/>
    <p:sldId id="364" r:id="rId265"/>
    <p:sldId id="365" r:id="rId266"/>
    <p:sldId id="366" r:id="rId267"/>
    <p:sldId id="367" r:id="rId268"/>
    <p:sldId id="795" r:id="rId269"/>
    <p:sldId id="772" r:id="rId270"/>
    <p:sldId id="618" r:id="rId271"/>
    <p:sldId id="619" r:id="rId272"/>
    <p:sldId id="620" r:id="rId273"/>
    <p:sldId id="621" r:id="rId274"/>
    <p:sldId id="622" r:id="rId275"/>
    <p:sldId id="623" r:id="rId276"/>
    <p:sldId id="624" r:id="rId277"/>
    <p:sldId id="625" r:id="rId278"/>
    <p:sldId id="626" r:id="rId279"/>
    <p:sldId id="627" r:id="rId280"/>
    <p:sldId id="628" r:id="rId281"/>
    <p:sldId id="629" r:id="rId282"/>
    <p:sldId id="630" r:id="rId283"/>
    <p:sldId id="631" r:id="rId284"/>
    <p:sldId id="632" r:id="rId285"/>
    <p:sldId id="633" r:id="rId286"/>
    <p:sldId id="634" r:id="rId287"/>
    <p:sldId id="635" r:id="rId288"/>
    <p:sldId id="636" r:id="rId289"/>
    <p:sldId id="637" r:id="rId290"/>
    <p:sldId id="638" r:id="rId291"/>
    <p:sldId id="639" r:id="rId292"/>
    <p:sldId id="640" r:id="rId293"/>
    <p:sldId id="641" r:id="rId294"/>
    <p:sldId id="368" r:id="rId295"/>
    <p:sldId id="369" r:id="rId296"/>
    <p:sldId id="370" r:id="rId297"/>
    <p:sldId id="371" r:id="rId298"/>
    <p:sldId id="372" r:id="rId299"/>
    <p:sldId id="373" r:id="rId300"/>
    <p:sldId id="374" r:id="rId301"/>
    <p:sldId id="375" r:id="rId302"/>
    <p:sldId id="796" r:id="rId303"/>
    <p:sldId id="773" r:id="rId304"/>
    <p:sldId id="642" r:id="rId305"/>
    <p:sldId id="376" r:id="rId306"/>
    <p:sldId id="377" r:id="rId307"/>
    <p:sldId id="378" r:id="rId308"/>
    <p:sldId id="379" r:id="rId309"/>
    <p:sldId id="380" r:id="rId310"/>
    <p:sldId id="381" r:id="rId311"/>
    <p:sldId id="382" r:id="rId312"/>
    <p:sldId id="383" r:id="rId313"/>
    <p:sldId id="384" r:id="rId314"/>
    <p:sldId id="385" r:id="rId315"/>
    <p:sldId id="797" r:id="rId316"/>
    <p:sldId id="774" r:id="rId317"/>
    <p:sldId id="643" r:id="rId318"/>
    <p:sldId id="644" r:id="rId319"/>
    <p:sldId id="645" r:id="rId320"/>
    <p:sldId id="646" r:id="rId321"/>
    <p:sldId id="647" r:id="rId322"/>
    <p:sldId id="648" r:id="rId323"/>
    <p:sldId id="649" r:id="rId324"/>
    <p:sldId id="650" r:id="rId325"/>
    <p:sldId id="651" r:id="rId326"/>
    <p:sldId id="652" r:id="rId327"/>
    <p:sldId id="653" r:id="rId328"/>
    <p:sldId id="654" r:id="rId329"/>
    <p:sldId id="655" r:id="rId330"/>
    <p:sldId id="656" r:id="rId331"/>
    <p:sldId id="657" r:id="rId332"/>
    <p:sldId id="658" r:id="rId333"/>
    <p:sldId id="659" r:id="rId334"/>
    <p:sldId id="660" r:id="rId335"/>
    <p:sldId id="386" r:id="rId336"/>
    <p:sldId id="387" r:id="rId337"/>
    <p:sldId id="388" r:id="rId338"/>
    <p:sldId id="389" r:id="rId339"/>
    <p:sldId id="390" r:id="rId340"/>
    <p:sldId id="391" r:id="rId341"/>
    <p:sldId id="392" r:id="rId342"/>
    <p:sldId id="798" r:id="rId343"/>
    <p:sldId id="775" r:id="rId344"/>
    <p:sldId id="661" r:id="rId345"/>
    <p:sldId id="393" r:id="rId346"/>
    <p:sldId id="394" r:id="rId347"/>
    <p:sldId id="395" r:id="rId348"/>
    <p:sldId id="396" r:id="rId349"/>
    <p:sldId id="397" r:id="rId350"/>
    <p:sldId id="398" r:id="rId351"/>
    <p:sldId id="399" r:id="rId352"/>
    <p:sldId id="400" r:id="rId353"/>
    <p:sldId id="401" r:id="rId354"/>
    <p:sldId id="799" r:id="rId355"/>
    <p:sldId id="776" r:id="rId356"/>
    <p:sldId id="662" r:id="rId357"/>
    <p:sldId id="663" r:id="rId358"/>
    <p:sldId id="402" r:id="rId359"/>
    <p:sldId id="403" r:id="rId360"/>
    <p:sldId id="404" r:id="rId361"/>
    <p:sldId id="405" r:id="rId362"/>
    <p:sldId id="406" r:id="rId363"/>
    <p:sldId id="407" r:id="rId364"/>
    <p:sldId id="408" r:id="rId365"/>
    <p:sldId id="409" r:id="rId366"/>
    <p:sldId id="410" r:id="rId367"/>
    <p:sldId id="411" r:id="rId368"/>
    <p:sldId id="412" r:id="rId369"/>
    <p:sldId id="800" r:id="rId370"/>
    <p:sldId id="777" r:id="rId371"/>
    <p:sldId id="664" r:id="rId372"/>
    <p:sldId id="414" r:id="rId373"/>
    <p:sldId id="413" r:id="rId374"/>
    <p:sldId id="415" r:id="rId375"/>
    <p:sldId id="416" r:id="rId376"/>
    <p:sldId id="417" r:id="rId377"/>
    <p:sldId id="418" r:id="rId378"/>
    <p:sldId id="419" r:id="rId379"/>
    <p:sldId id="801" r:id="rId380"/>
    <p:sldId id="778" r:id="rId381"/>
    <p:sldId id="665" r:id="rId382"/>
    <p:sldId id="666" r:id="rId383"/>
    <p:sldId id="667" r:id="rId384"/>
    <p:sldId id="668" r:id="rId385"/>
    <p:sldId id="669" r:id="rId386"/>
    <p:sldId id="670" r:id="rId387"/>
    <p:sldId id="671" r:id="rId388"/>
    <p:sldId id="672" r:id="rId389"/>
    <p:sldId id="673" r:id="rId390"/>
    <p:sldId id="674" r:id="rId391"/>
    <p:sldId id="675" r:id="rId392"/>
    <p:sldId id="676" r:id="rId393"/>
    <p:sldId id="677" r:id="rId394"/>
    <p:sldId id="678" r:id="rId395"/>
    <p:sldId id="679" r:id="rId396"/>
    <p:sldId id="680" r:id="rId397"/>
    <p:sldId id="681" r:id="rId398"/>
    <p:sldId id="682" r:id="rId399"/>
    <p:sldId id="683" r:id="rId400"/>
    <p:sldId id="684" r:id="rId401"/>
    <p:sldId id="685" r:id="rId402"/>
    <p:sldId id="420" r:id="rId403"/>
    <p:sldId id="755" r:id="rId404"/>
    <p:sldId id="421" r:id="rId405"/>
    <p:sldId id="422" r:id="rId406"/>
    <p:sldId id="423" r:id="rId407"/>
    <p:sldId id="424" r:id="rId408"/>
    <p:sldId id="425" r:id="rId409"/>
    <p:sldId id="426" r:id="rId410"/>
    <p:sldId id="427" r:id="rId411"/>
    <p:sldId id="428" r:id="rId412"/>
    <p:sldId id="802" r:id="rId413"/>
    <p:sldId id="779" r:id="rId414"/>
    <p:sldId id="686" r:id="rId415"/>
    <p:sldId id="429" r:id="rId416"/>
    <p:sldId id="430" r:id="rId417"/>
    <p:sldId id="431" r:id="rId418"/>
    <p:sldId id="432" r:id="rId419"/>
    <p:sldId id="433" r:id="rId420"/>
    <p:sldId id="434" r:id="rId421"/>
    <p:sldId id="435" r:id="rId422"/>
    <p:sldId id="803" r:id="rId423"/>
    <p:sldId id="780" r:id="rId424"/>
    <p:sldId id="687" r:id="rId425"/>
    <p:sldId id="688" r:id="rId426"/>
    <p:sldId id="689" r:id="rId427"/>
    <p:sldId id="690" r:id="rId428"/>
    <p:sldId id="691" r:id="rId429"/>
    <p:sldId id="692" r:id="rId430"/>
    <p:sldId id="693" r:id="rId431"/>
    <p:sldId id="694" r:id="rId432"/>
    <p:sldId id="695" r:id="rId433"/>
    <p:sldId id="696" r:id="rId434"/>
    <p:sldId id="697" r:id="rId435"/>
    <p:sldId id="698" r:id="rId436"/>
    <p:sldId id="699" r:id="rId437"/>
    <p:sldId id="700" r:id="rId438"/>
    <p:sldId id="703" r:id="rId439"/>
    <p:sldId id="704" r:id="rId440"/>
    <p:sldId id="701" r:id="rId441"/>
    <p:sldId id="702" r:id="rId442"/>
    <p:sldId id="705" r:id="rId443"/>
    <p:sldId id="706" r:id="rId444"/>
    <p:sldId id="707" r:id="rId445"/>
    <p:sldId id="708" r:id="rId446"/>
    <p:sldId id="709" r:id="rId447"/>
    <p:sldId id="710" r:id="rId448"/>
    <p:sldId id="711" r:id="rId449"/>
    <p:sldId id="712" r:id="rId450"/>
    <p:sldId id="436" r:id="rId451"/>
    <p:sldId id="437" r:id="rId452"/>
    <p:sldId id="438" r:id="rId453"/>
    <p:sldId id="439" r:id="rId454"/>
    <p:sldId id="440" r:id="rId455"/>
    <p:sldId id="441" r:id="rId456"/>
    <p:sldId id="442" r:id="rId457"/>
    <p:sldId id="443" r:id="rId458"/>
    <p:sldId id="444" r:id="rId459"/>
    <p:sldId id="445" r:id="rId460"/>
    <p:sldId id="804" r:id="rId461"/>
    <p:sldId id="781" r:id="rId462"/>
    <p:sldId id="713" r:id="rId463"/>
    <p:sldId id="714" r:id="rId464"/>
    <p:sldId id="446" r:id="rId465"/>
    <p:sldId id="447" r:id="rId466"/>
    <p:sldId id="448" r:id="rId467"/>
    <p:sldId id="449" r:id="rId468"/>
    <p:sldId id="450" r:id="rId469"/>
    <p:sldId id="451" r:id="rId470"/>
    <p:sldId id="452" r:id="rId471"/>
    <p:sldId id="453" r:id="rId472"/>
    <p:sldId id="454" r:id="rId473"/>
    <p:sldId id="455" r:id="rId474"/>
    <p:sldId id="758" r:id="rId475"/>
    <p:sldId id="456" r:id="rId476"/>
    <p:sldId id="759" r:id="rId477"/>
    <p:sldId id="805" r:id="rId478"/>
    <p:sldId id="782" r:id="rId479"/>
    <p:sldId id="715" r:id="rId480"/>
    <p:sldId id="719" r:id="rId481"/>
    <p:sldId id="724" r:id="rId482"/>
    <p:sldId id="725" r:id="rId483"/>
    <p:sldId id="726" r:id="rId484"/>
    <p:sldId id="727" r:id="rId485"/>
    <p:sldId id="723" r:id="rId486"/>
    <p:sldId id="720" r:id="rId487"/>
    <p:sldId id="728" r:id="rId488"/>
    <p:sldId id="721" r:id="rId489"/>
    <p:sldId id="722" r:id="rId490"/>
    <p:sldId id="729" r:id="rId491"/>
    <p:sldId id="734" r:id="rId492"/>
    <p:sldId id="735" r:id="rId493"/>
    <p:sldId id="736" r:id="rId494"/>
    <p:sldId id="737" r:id="rId495"/>
    <p:sldId id="738" r:id="rId496"/>
    <p:sldId id="739" r:id="rId497"/>
    <p:sldId id="740" r:id="rId498"/>
    <p:sldId id="741" r:id="rId499"/>
    <p:sldId id="457" r:id="rId500"/>
    <p:sldId id="458" r:id="rId501"/>
    <p:sldId id="459" r:id="rId502"/>
    <p:sldId id="460" r:id="rId503"/>
    <p:sldId id="461" r:id="rId504"/>
    <p:sldId id="462" r:id="rId505"/>
    <p:sldId id="463" r:id="rId506"/>
    <p:sldId id="464" r:id="rId507"/>
    <p:sldId id="465" r:id="rId508"/>
    <p:sldId id="806" r:id="rId509"/>
    <p:sldId id="783" r:id="rId510"/>
    <p:sldId id="742" r:id="rId511"/>
    <p:sldId id="743" r:id="rId512"/>
    <p:sldId id="745" r:id="rId513"/>
    <p:sldId id="746" r:id="rId514"/>
    <p:sldId id="749" r:id="rId515"/>
    <p:sldId id="750" r:id="rId516"/>
    <p:sldId id="744" r:id="rId517"/>
    <p:sldId id="751" r:id="rId518"/>
    <p:sldId id="752" r:id="rId519"/>
    <p:sldId id="753" r:id="rId520"/>
    <p:sldId id="754" r:id="rId521"/>
    <p:sldId id="466" r:id="rId522"/>
    <p:sldId id="467" r:id="rId523"/>
    <p:sldId id="468" r:id="rId524"/>
    <p:sldId id="469" r:id="rId525"/>
    <p:sldId id="470" r:id="rId526"/>
    <p:sldId id="471" r:id="rId527"/>
    <p:sldId id="472" r:id="rId528"/>
    <p:sldId id="473" r:id="rId529"/>
    <p:sldId id="474" r:id="rId530"/>
    <p:sldId id="475" r:id="rId531"/>
    <p:sldId id="476" r:id="rId532"/>
    <p:sldId id="477" r:id="rId533"/>
    <p:sldId id="807" r:id="rId5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6600"/>
    <a:srgbClr val="FF9900"/>
    <a:srgbClr val="FF0066"/>
    <a:srgbClr val="CC0066"/>
    <a:srgbClr val="07A16E"/>
    <a:srgbClr val="026A98"/>
    <a:srgbClr val="E9F456"/>
    <a:srgbClr val="E2F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150F75-F33F-5F0A-1874-C06E72C388A9}" v="2" dt="2024-04-04T20:19:27.5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455" Type="http://schemas.openxmlformats.org/officeDocument/2006/relationships/slide" Target="slides/slide454.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notesMaster" Target="notesMasters/notesMaster1.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viewProps" Target="viewProps.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tableStyles" Target="tableStyles.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microsoft.com/office/2015/10/relationships/revisionInfo" Target="revisionInfo.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presProps" Target="presProps.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theme" Target="theme/theme1.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microsoft.com/office/2016/11/relationships/changesInfo" Target="changesInfos/changesInfo1.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una, Maria" userId="S::mlecuna@hempsteadschools.org::d395fabb-bc7d-4d72-829c-0193d4e590a2" providerId="AD" clId="Web-{9A3E6DF7-F430-C4C3-4E86-F359E70F5E16}"/>
    <pc:docChg chg="modSld">
      <pc:chgData name="Lecuna, Maria" userId="S::mlecuna@hempsteadschools.org::d395fabb-bc7d-4d72-829c-0193d4e590a2" providerId="AD" clId="Web-{9A3E6DF7-F430-C4C3-4E86-F359E70F5E16}" dt="2022-03-07T14:10:33.527" v="4" actId="1076"/>
      <pc:docMkLst>
        <pc:docMk/>
      </pc:docMkLst>
      <pc:sldChg chg="modSp">
        <pc:chgData name="Lecuna, Maria" userId="S::mlecuna@hempsteadschools.org::d395fabb-bc7d-4d72-829c-0193d4e590a2" providerId="AD" clId="Web-{9A3E6DF7-F430-C4C3-4E86-F359E70F5E16}" dt="2022-03-07T14:10:33.527" v="4" actId="1076"/>
        <pc:sldMkLst>
          <pc:docMk/>
          <pc:sldMk cId="4273824490" sldId="301"/>
        </pc:sldMkLst>
        <pc:spChg chg="mod">
          <ac:chgData name="Lecuna, Maria" userId="S::mlecuna@hempsteadschools.org::d395fabb-bc7d-4d72-829c-0193d4e590a2" providerId="AD" clId="Web-{9A3E6DF7-F430-C4C3-4E86-F359E70F5E16}" dt="2022-03-07T14:10:06.198" v="2" actId="14100"/>
          <ac:spMkLst>
            <pc:docMk/>
            <pc:sldMk cId="4273824490" sldId="301"/>
            <ac:spMk id="9" creationId="{00000000-0000-0000-0000-000000000000}"/>
          </ac:spMkLst>
        </pc:spChg>
        <pc:spChg chg="mod">
          <ac:chgData name="Lecuna, Maria" userId="S::mlecuna@hempsteadschools.org::d395fabb-bc7d-4d72-829c-0193d4e590a2" providerId="AD" clId="Web-{9A3E6DF7-F430-C4C3-4E86-F359E70F5E16}" dt="2022-03-07T14:10:33.527" v="4" actId="1076"/>
          <ac:spMkLst>
            <pc:docMk/>
            <pc:sldMk cId="4273824490" sldId="301"/>
            <ac:spMk id="10" creationId="{00000000-0000-0000-0000-000000000000}"/>
          </ac:spMkLst>
        </pc:spChg>
        <pc:picChg chg="mod">
          <ac:chgData name="Lecuna, Maria" userId="S::mlecuna@hempsteadschools.org::d395fabb-bc7d-4d72-829c-0193d4e590a2" providerId="AD" clId="Web-{9A3E6DF7-F430-C4C3-4E86-F359E70F5E16}" dt="2022-03-07T14:09:54.354" v="1" actId="1076"/>
          <ac:picMkLst>
            <pc:docMk/>
            <pc:sldMk cId="4273824490" sldId="301"/>
            <ac:picMk id="101378" creationId="{00000000-0000-0000-0000-000000000000}"/>
          </ac:picMkLst>
        </pc:picChg>
      </pc:sldChg>
    </pc:docChg>
  </pc:docChgLst>
  <pc:docChgLst>
    <pc:chgData name="Mavrofidis, Renee" userId="S::rmavrofidis@hempsteadschools.org::c218111b-4813-4fd7-b828-8611d6b9d5d8" providerId="AD" clId="Web-{6459FF2B-76FF-43D2-8669-AD84C00CE60E}"/>
    <pc:docChg chg="modSld">
      <pc:chgData name="Mavrofidis, Renee" userId="S::rmavrofidis@hempsteadschools.org::c218111b-4813-4fd7-b828-8611d6b9d5d8" providerId="AD" clId="Web-{6459FF2B-76FF-43D2-8669-AD84C00CE60E}" dt="2022-03-28T17:00:54.375" v="0"/>
      <pc:docMkLst>
        <pc:docMk/>
      </pc:docMkLst>
      <pc:sldChg chg="addSp">
        <pc:chgData name="Mavrofidis, Renee" userId="S::rmavrofidis@hempsteadschools.org::c218111b-4813-4fd7-b828-8611d6b9d5d8" providerId="AD" clId="Web-{6459FF2B-76FF-43D2-8669-AD84C00CE60E}" dt="2022-03-28T17:00:54.375" v="0"/>
        <pc:sldMkLst>
          <pc:docMk/>
          <pc:sldMk cId="4273824490" sldId="298"/>
        </pc:sldMkLst>
        <pc:spChg chg="add">
          <ac:chgData name="Mavrofidis, Renee" userId="S::rmavrofidis@hempsteadschools.org::c218111b-4813-4fd7-b828-8611d6b9d5d8" providerId="AD" clId="Web-{6459FF2B-76FF-43D2-8669-AD84C00CE60E}" dt="2022-03-28T17:00:54.375" v="0"/>
          <ac:spMkLst>
            <pc:docMk/>
            <pc:sldMk cId="4273824490" sldId="298"/>
            <ac:spMk id="2" creationId="{549DF1D9-404B-7806-955E-1D0FDE6BA689}"/>
          </ac:spMkLst>
        </pc:spChg>
      </pc:sldChg>
    </pc:docChg>
  </pc:docChgLst>
  <pc:docChgLst>
    <pc:chgData name="Simpson, Danielle" userId="S::dsimpson@hempsteadschools.org::1e56ceef-4eaf-4156-8254-fd3c0c5c89c9" providerId="AD" clId="Web-{61C8AF60-EC25-F22D-11C7-980BFF48E7A7}"/>
    <pc:docChg chg="modSld">
      <pc:chgData name="Simpson, Danielle" userId="S::dsimpson@hempsteadschools.org::1e56ceef-4eaf-4156-8254-fd3c0c5c89c9" providerId="AD" clId="Web-{61C8AF60-EC25-F22D-11C7-980BFF48E7A7}" dt="2024-03-07T18:20:43.113" v="0" actId="1076"/>
      <pc:docMkLst>
        <pc:docMk/>
      </pc:docMkLst>
      <pc:sldChg chg="modSp">
        <pc:chgData name="Simpson, Danielle" userId="S::dsimpson@hempsteadschools.org::1e56ceef-4eaf-4156-8254-fd3c0c5c89c9" providerId="AD" clId="Web-{61C8AF60-EC25-F22D-11C7-980BFF48E7A7}" dt="2024-03-07T18:20:43.113" v="0" actId="1076"/>
        <pc:sldMkLst>
          <pc:docMk/>
          <pc:sldMk cId="4273824490" sldId="319"/>
        </pc:sldMkLst>
        <pc:picChg chg="mod">
          <ac:chgData name="Simpson, Danielle" userId="S::dsimpson@hempsteadschools.org::1e56ceef-4eaf-4156-8254-fd3c0c5c89c9" providerId="AD" clId="Web-{61C8AF60-EC25-F22D-11C7-980BFF48E7A7}" dt="2024-03-07T18:20:43.113" v="0" actId="1076"/>
          <ac:picMkLst>
            <pc:docMk/>
            <pc:sldMk cId="4273824490" sldId="319"/>
            <ac:picMk id="15" creationId="{00000000-0000-0000-0000-000000000000}"/>
          </ac:picMkLst>
        </pc:picChg>
      </pc:sldChg>
    </pc:docChg>
  </pc:docChgLst>
  <pc:docChgLst>
    <pc:chgData name="Martinez, Katrina" userId="S::kmartinez@hempsteadschools.org::c4ebb48b-ad77-4161-ae83-0f98dd8eac48" providerId="AD" clId="Web-{13B1E538-41B8-1C50-600E-28B212194BA4}"/>
    <pc:docChg chg="modSld">
      <pc:chgData name="Martinez, Katrina" userId="S::kmartinez@hempsteadschools.org::c4ebb48b-ad77-4161-ae83-0f98dd8eac48" providerId="AD" clId="Web-{13B1E538-41B8-1C50-600E-28B212194BA4}" dt="2022-03-24T16:01:44.415" v="1" actId="1076"/>
      <pc:docMkLst>
        <pc:docMk/>
      </pc:docMkLst>
      <pc:sldChg chg="modSp">
        <pc:chgData name="Martinez, Katrina" userId="S::kmartinez@hempsteadschools.org::c4ebb48b-ad77-4161-ae83-0f98dd8eac48" providerId="AD" clId="Web-{13B1E538-41B8-1C50-600E-28B212194BA4}" dt="2022-03-24T16:01:44.415" v="1" actId="1076"/>
        <pc:sldMkLst>
          <pc:docMk/>
          <pc:sldMk cId="4273824490" sldId="358"/>
        </pc:sldMkLst>
        <pc:spChg chg="mod">
          <ac:chgData name="Martinez, Katrina" userId="S::kmartinez@hempsteadschools.org::c4ebb48b-ad77-4161-ae83-0f98dd8eac48" providerId="AD" clId="Web-{13B1E538-41B8-1C50-600E-28B212194BA4}" dt="2022-03-24T16:01:44.415" v="1" actId="1076"/>
          <ac:spMkLst>
            <pc:docMk/>
            <pc:sldMk cId="4273824490" sldId="358"/>
            <ac:spMk id="31" creationId="{00000000-0000-0000-0000-000000000000}"/>
          </ac:spMkLst>
        </pc:spChg>
        <pc:spChg chg="mod">
          <ac:chgData name="Martinez, Katrina" userId="S::kmartinez@hempsteadschools.org::c4ebb48b-ad77-4161-ae83-0f98dd8eac48" providerId="AD" clId="Web-{13B1E538-41B8-1C50-600E-28B212194BA4}" dt="2022-03-24T16:01:41.478" v="0" actId="1076"/>
          <ac:spMkLst>
            <pc:docMk/>
            <pc:sldMk cId="4273824490" sldId="358"/>
            <ac:spMk id="34" creationId="{00000000-0000-0000-0000-000000000000}"/>
          </ac:spMkLst>
        </pc:spChg>
      </pc:sldChg>
    </pc:docChg>
  </pc:docChgLst>
  <pc:docChgLst>
    <pc:chgData name="Lanzer, Kerry" userId="S::klanzer@hempsteadschools.org::304de3fe-fa63-4ca2-b374-079c04ba9f88" providerId="AD" clId="Web-{041C8808-E4FF-237A-2405-8575916EF9FB}"/>
    <pc:docChg chg="modSld">
      <pc:chgData name="Lanzer, Kerry" userId="S::klanzer@hempsteadschools.org::304de3fe-fa63-4ca2-b374-079c04ba9f88" providerId="AD" clId="Web-{041C8808-E4FF-237A-2405-8575916EF9FB}" dt="2024-02-26T18:25:55.324" v="1" actId="1076"/>
      <pc:docMkLst>
        <pc:docMk/>
      </pc:docMkLst>
      <pc:sldChg chg="modSp">
        <pc:chgData name="Lanzer, Kerry" userId="S::klanzer@hempsteadschools.org::304de3fe-fa63-4ca2-b374-079c04ba9f88" providerId="AD" clId="Web-{041C8808-E4FF-237A-2405-8575916EF9FB}" dt="2024-02-26T18:25:55.324" v="1" actId="1076"/>
        <pc:sldMkLst>
          <pc:docMk/>
          <pc:sldMk cId="2773337807" sldId="267"/>
        </pc:sldMkLst>
        <pc:picChg chg="mod">
          <ac:chgData name="Lanzer, Kerry" userId="S::klanzer@hempsteadschools.org::304de3fe-fa63-4ca2-b374-079c04ba9f88" providerId="AD" clId="Web-{041C8808-E4FF-237A-2405-8575916EF9FB}" dt="2024-02-26T18:25:55.324" v="1" actId="1076"/>
          <ac:picMkLst>
            <pc:docMk/>
            <pc:sldMk cId="2773337807" sldId="267"/>
            <ac:picMk id="32770" creationId="{00000000-0000-0000-0000-000000000000}"/>
          </ac:picMkLst>
        </pc:picChg>
      </pc:sldChg>
    </pc:docChg>
  </pc:docChgLst>
  <pc:docChgLst>
    <pc:chgData name="Lanzer, Kerry" userId="S::klanzer@hempsteadschools.org::304de3fe-fa63-4ca2-b374-079c04ba9f88" providerId="AD" clId="Web-{150C623E-B36D-DE08-1B87-672E82105605}"/>
    <pc:docChg chg="modSld sldOrd">
      <pc:chgData name="Lanzer, Kerry" userId="S::klanzer@hempsteadschools.org::304de3fe-fa63-4ca2-b374-079c04ba9f88" providerId="AD" clId="Web-{150C623E-B36D-DE08-1B87-672E82105605}" dt="2024-02-28T18:22:14.228" v="2" actId="1076"/>
      <pc:docMkLst>
        <pc:docMk/>
      </pc:docMkLst>
      <pc:sldChg chg="modSp ord">
        <pc:chgData name="Lanzer, Kerry" userId="S::klanzer@hempsteadschools.org::304de3fe-fa63-4ca2-b374-079c04ba9f88" providerId="AD" clId="Web-{150C623E-B36D-DE08-1B87-672E82105605}" dt="2024-02-28T18:21:06.379" v="1"/>
        <pc:sldMkLst>
          <pc:docMk/>
          <pc:sldMk cId="2773337807" sldId="277"/>
        </pc:sldMkLst>
        <pc:picChg chg="mod">
          <ac:chgData name="Lanzer, Kerry" userId="S::klanzer@hempsteadschools.org::304de3fe-fa63-4ca2-b374-079c04ba9f88" providerId="AD" clId="Web-{150C623E-B36D-DE08-1B87-672E82105605}" dt="2024-02-28T18:19:40.107" v="0" actId="1076"/>
          <ac:picMkLst>
            <pc:docMk/>
            <pc:sldMk cId="2773337807" sldId="277"/>
            <ac:picMk id="53251" creationId="{00000000-0000-0000-0000-000000000000}"/>
          </ac:picMkLst>
        </pc:picChg>
      </pc:sldChg>
      <pc:sldChg chg="modSp">
        <pc:chgData name="Lanzer, Kerry" userId="S::klanzer@hempsteadschools.org::304de3fe-fa63-4ca2-b374-079c04ba9f88" providerId="AD" clId="Web-{150C623E-B36D-DE08-1B87-672E82105605}" dt="2024-02-28T18:22:14.228" v="2" actId="1076"/>
        <pc:sldMkLst>
          <pc:docMk/>
          <pc:sldMk cId="2773337807" sldId="279"/>
        </pc:sldMkLst>
        <pc:picChg chg="mod">
          <ac:chgData name="Lanzer, Kerry" userId="S::klanzer@hempsteadschools.org::304de3fe-fa63-4ca2-b374-079c04ba9f88" providerId="AD" clId="Web-{150C623E-B36D-DE08-1B87-672E82105605}" dt="2024-02-28T18:22:14.228" v="2" actId="1076"/>
          <ac:picMkLst>
            <pc:docMk/>
            <pc:sldMk cId="2773337807" sldId="279"/>
            <ac:picMk id="2" creationId="{4174153C-5D9E-42E2-966A-DE9DC0C9953F}"/>
          </ac:picMkLst>
        </pc:picChg>
      </pc:sldChg>
    </pc:docChg>
  </pc:docChgLst>
  <pc:docChgLst>
    <pc:chgData name="Brandman, Brittney" userId="S::bbrandman@hempsteadschools.org::0cdb2f2d-d6b2-4ba5-ab32-44032252b874" providerId="AD" clId="Web-{6DCC0C36-C9B5-43F4-8FE5-36F39663E770}"/>
    <pc:docChg chg="modSld">
      <pc:chgData name="Brandman, Brittney" userId="S::bbrandman@hempsteadschools.org::0cdb2f2d-d6b2-4ba5-ab32-44032252b874" providerId="AD" clId="Web-{6DCC0C36-C9B5-43F4-8FE5-36F39663E770}" dt="2022-03-03T21:06:29.174" v="4" actId="1076"/>
      <pc:docMkLst>
        <pc:docMk/>
      </pc:docMkLst>
      <pc:sldChg chg="modSp">
        <pc:chgData name="Brandman, Brittney" userId="S::bbrandman@hempsteadschools.org::0cdb2f2d-d6b2-4ba5-ab32-44032252b874" providerId="AD" clId="Web-{6DCC0C36-C9B5-43F4-8FE5-36F39663E770}" dt="2022-03-03T21:02:28.830" v="0" actId="1076"/>
        <pc:sldMkLst>
          <pc:docMk/>
          <pc:sldMk cId="4273824490" sldId="260"/>
        </pc:sldMkLst>
        <pc:spChg chg="mod">
          <ac:chgData name="Brandman, Brittney" userId="S::bbrandman@hempsteadschools.org::0cdb2f2d-d6b2-4ba5-ab32-44032252b874" providerId="AD" clId="Web-{6DCC0C36-C9B5-43F4-8FE5-36F39663E770}" dt="2022-03-03T21:02:28.830" v="0" actId="1076"/>
          <ac:spMkLst>
            <pc:docMk/>
            <pc:sldMk cId="4273824490" sldId="260"/>
            <ac:spMk id="38" creationId="{00000000-0000-0000-0000-000000000000}"/>
          </ac:spMkLst>
        </pc:spChg>
      </pc:sldChg>
      <pc:sldChg chg="modSp">
        <pc:chgData name="Brandman, Brittney" userId="S::bbrandman@hempsteadschools.org::0cdb2f2d-d6b2-4ba5-ab32-44032252b874" providerId="AD" clId="Web-{6DCC0C36-C9B5-43F4-8FE5-36F39663E770}" dt="2022-03-03T21:03:29.021" v="2" actId="1076"/>
        <pc:sldMkLst>
          <pc:docMk/>
          <pc:sldMk cId="4273824490" sldId="269"/>
        </pc:sldMkLst>
        <pc:spChg chg="mod">
          <ac:chgData name="Brandman, Brittney" userId="S::bbrandman@hempsteadschools.org::0cdb2f2d-d6b2-4ba5-ab32-44032252b874" providerId="AD" clId="Web-{6DCC0C36-C9B5-43F4-8FE5-36F39663E770}" dt="2022-03-03T21:03:29.021" v="2" actId="1076"/>
          <ac:spMkLst>
            <pc:docMk/>
            <pc:sldMk cId="4273824490" sldId="269"/>
            <ac:spMk id="26" creationId="{00000000-0000-0000-0000-000000000000}"/>
          </ac:spMkLst>
        </pc:spChg>
      </pc:sldChg>
      <pc:sldChg chg="modSp">
        <pc:chgData name="Brandman, Brittney" userId="S::bbrandman@hempsteadschools.org::0cdb2f2d-d6b2-4ba5-ab32-44032252b874" providerId="AD" clId="Web-{6DCC0C36-C9B5-43F4-8FE5-36F39663E770}" dt="2022-03-03T21:03:15.661" v="1" actId="1076"/>
        <pc:sldMkLst>
          <pc:docMk/>
          <pc:sldMk cId="4273824490" sldId="270"/>
        </pc:sldMkLst>
        <pc:spChg chg="mod">
          <ac:chgData name="Brandman, Brittney" userId="S::bbrandman@hempsteadschools.org::0cdb2f2d-d6b2-4ba5-ab32-44032252b874" providerId="AD" clId="Web-{6DCC0C36-C9B5-43F4-8FE5-36F39663E770}" dt="2022-03-03T21:03:15.661" v="1" actId="1076"/>
          <ac:spMkLst>
            <pc:docMk/>
            <pc:sldMk cId="4273824490" sldId="270"/>
            <ac:spMk id="26" creationId="{00000000-0000-0000-0000-000000000000}"/>
          </ac:spMkLst>
        </pc:spChg>
      </pc:sldChg>
      <pc:sldChg chg="modSp">
        <pc:chgData name="Brandman, Brittney" userId="S::bbrandman@hempsteadschools.org::0cdb2f2d-d6b2-4ba5-ab32-44032252b874" providerId="AD" clId="Web-{6DCC0C36-C9B5-43F4-8FE5-36F39663E770}" dt="2022-03-03T21:03:37.584" v="3" actId="1076"/>
        <pc:sldMkLst>
          <pc:docMk/>
          <pc:sldMk cId="4273824490" sldId="271"/>
        </pc:sldMkLst>
        <pc:spChg chg="mod">
          <ac:chgData name="Brandman, Brittney" userId="S::bbrandman@hempsteadschools.org::0cdb2f2d-d6b2-4ba5-ab32-44032252b874" providerId="AD" clId="Web-{6DCC0C36-C9B5-43F4-8FE5-36F39663E770}" dt="2022-03-03T21:03:37.584" v="3" actId="1076"/>
          <ac:spMkLst>
            <pc:docMk/>
            <pc:sldMk cId="4273824490" sldId="271"/>
            <ac:spMk id="39" creationId="{00000000-0000-0000-0000-000000000000}"/>
          </ac:spMkLst>
        </pc:spChg>
      </pc:sldChg>
      <pc:sldChg chg="modSp">
        <pc:chgData name="Brandman, Brittney" userId="S::bbrandman@hempsteadschools.org::0cdb2f2d-d6b2-4ba5-ab32-44032252b874" providerId="AD" clId="Web-{6DCC0C36-C9B5-43F4-8FE5-36F39663E770}" dt="2022-03-03T21:06:29.174" v="4" actId="1076"/>
        <pc:sldMkLst>
          <pc:docMk/>
          <pc:sldMk cId="4273824490" sldId="282"/>
        </pc:sldMkLst>
        <pc:spChg chg="mod">
          <ac:chgData name="Brandman, Brittney" userId="S::bbrandman@hempsteadschools.org::0cdb2f2d-d6b2-4ba5-ab32-44032252b874" providerId="AD" clId="Web-{6DCC0C36-C9B5-43F4-8FE5-36F39663E770}" dt="2022-03-03T21:06:29.174" v="4" actId="1076"/>
          <ac:spMkLst>
            <pc:docMk/>
            <pc:sldMk cId="4273824490" sldId="282"/>
            <ac:spMk id="14" creationId="{00000000-0000-0000-0000-000000000000}"/>
          </ac:spMkLst>
        </pc:spChg>
      </pc:sldChg>
    </pc:docChg>
  </pc:docChgLst>
  <pc:docChgLst>
    <pc:chgData name="Martinez, Katrina" userId="S::kmartinez@hempsteadschools.org::c4ebb48b-ad77-4161-ae83-0f98dd8eac48" providerId="AD" clId="Web-{1F224D61-CB34-F1F8-61C3-D2BCCE9E50C9}"/>
    <pc:docChg chg="modSld">
      <pc:chgData name="Martinez, Katrina" userId="S::kmartinez@hempsteadschools.org::c4ebb48b-ad77-4161-ae83-0f98dd8eac48" providerId="AD" clId="Web-{1F224D61-CB34-F1F8-61C3-D2BCCE9E50C9}" dt="2022-03-27T19:59:14.136" v="1" actId="1076"/>
      <pc:docMkLst>
        <pc:docMk/>
      </pc:docMkLst>
      <pc:sldChg chg="modSp">
        <pc:chgData name="Martinez, Katrina" userId="S::kmartinez@hempsteadschools.org::c4ebb48b-ad77-4161-ae83-0f98dd8eac48" providerId="AD" clId="Web-{1F224D61-CB34-F1F8-61C3-D2BCCE9E50C9}" dt="2022-03-27T19:59:14.136" v="1" actId="1076"/>
        <pc:sldMkLst>
          <pc:docMk/>
          <pc:sldMk cId="4273824490" sldId="430"/>
        </pc:sldMkLst>
        <pc:spChg chg="mod">
          <ac:chgData name="Martinez, Katrina" userId="S::kmartinez@hempsteadschools.org::c4ebb48b-ad77-4161-ae83-0f98dd8eac48" providerId="AD" clId="Web-{1F224D61-CB34-F1F8-61C3-D2BCCE9E50C9}" dt="2022-03-27T19:59:14.136" v="1" actId="1076"/>
          <ac:spMkLst>
            <pc:docMk/>
            <pc:sldMk cId="4273824490" sldId="430"/>
            <ac:spMk id="13" creationId="{00000000-0000-0000-0000-000000000000}"/>
          </ac:spMkLst>
        </pc:spChg>
      </pc:sldChg>
    </pc:docChg>
  </pc:docChgLst>
  <pc:docChgLst>
    <pc:chgData name="Simpson, Danielle" userId="S::dsimpson@hempsteadschools.org::1e56ceef-4eaf-4156-8254-fd3c0c5c89c9" providerId="AD" clId="Web-{EBFAFA5D-1F5F-D2A8-45F3-FE85F9D4B569}"/>
    <pc:docChg chg="modSld">
      <pc:chgData name="Simpson, Danielle" userId="S::dsimpson@hempsteadschools.org::1e56ceef-4eaf-4156-8254-fd3c0c5c89c9" providerId="AD" clId="Web-{EBFAFA5D-1F5F-D2A8-45F3-FE85F9D4B569}" dt="2024-03-08T20:13:37.215" v="1" actId="1076"/>
      <pc:docMkLst>
        <pc:docMk/>
      </pc:docMkLst>
      <pc:sldChg chg="modSp">
        <pc:chgData name="Simpson, Danielle" userId="S::dsimpson@hempsteadschools.org::1e56ceef-4eaf-4156-8254-fd3c0c5c89c9" providerId="AD" clId="Web-{EBFAFA5D-1F5F-D2A8-45F3-FE85F9D4B569}" dt="2024-03-08T20:13:37.215" v="1" actId="1076"/>
        <pc:sldMkLst>
          <pc:docMk/>
          <pc:sldMk cId="3866637186" sldId="765"/>
        </pc:sldMkLst>
        <pc:picChg chg="mod">
          <ac:chgData name="Simpson, Danielle" userId="S::dsimpson@hempsteadschools.org::1e56ceef-4eaf-4156-8254-fd3c0c5c89c9" providerId="AD" clId="Web-{EBFAFA5D-1F5F-D2A8-45F3-FE85F9D4B569}" dt="2024-03-08T20:13:37.215" v="1" actId="1076"/>
          <ac:picMkLst>
            <pc:docMk/>
            <pc:sldMk cId="3866637186" sldId="765"/>
            <ac:picMk id="1028" creationId="{00000000-0000-0000-0000-000000000000}"/>
          </ac:picMkLst>
        </pc:picChg>
      </pc:sldChg>
    </pc:docChg>
  </pc:docChgLst>
  <pc:docChgLst>
    <pc:chgData name="Walker, Melanie" userId="S::mwalker@hempsteadschools.org::c677e56d-358a-4fd2-a9e8-63ae0fe8adc1" providerId="AD" clId="Web-{7B863D6F-5810-415C-A5E5-B1B3DE591ADF}"/>
    <pc:docChg chg="modSld">
      <pc:chgData name="Walker, Melanie" userId="S::mwalker@hempsteadschools.org::c677e56d-358a-4fd2-a9e8-63ae0fe8adc1" providerId="AD" clId="Web-{7B863D6F-5810-415C-A5E5-B1B3DE591ADF}" dt="2022-03-11T18:41:53.259" v="1" actId="1076"/>
      <pc:docMkLst>
        <pc:docMk/>
      </pc:docMkLst>
      <pc:sldChg chg="modSp">
        <pc:chgData name="Walker, Melanie" userId="S::mwalker@hempsteadschools.org::c677e56d-358a-4fd2-a9e8-63ae0fe8adc1" providerId="AD" clId="Web-{7B863D6F-5810-415C-A5E5-B1B3DE591ADF}" dt="2022-03-11T18:41:53.259" v="1" actId="1076"/>
        <pc:sldMkLst>
          <pc:docMk/>
          <pc:sldMk cId="2773337807" sldId="289"/>
        </pc:sldMkLst>
        <pc:picChg chg="mod">
          <ac:chgData name="Walker, Melanie" userId="S::mwalker@hempsteadschools.org::c677e56d-358a-4fd2-a9e8-63ae0fe8adc1" providerId="AD" clId="Web-{7B863D6F-5810-415C-A5E5-B1B3DE591ADF}" dt="2022-03-11T18:41:53.259" v="1" actId="1076"/>
          <ac:picMkLst>
            <pc:docMk/>
            <pc:sldMk cId="2773337807" sldId="289"/>
            <ac:picMk id="78850" creationId="{00000000-0000-0000-0000-000000000000}"/>
          </ac:picMkLst>
        </pc:picChg>
      </pc:sldChg>
    </pc:docChg>
  </pc:docChgLst>
  <pc:docChgLst>
    <pc:chgData name="Mavrofidis, Renee" userId="c218111b-4813-4fd7-b828-8611d6b9d5d8" providerId="ADAL" clId="{3CD3E3EA-928D-4287-A5ED-5B38FFEBB797}"/>
    <pc:docChg chg="modSld">
      <pc:chgData name="Mavrofidis, Renee" userId="c218111b-4813-4fd7-b828-8611d6b9d5d8" providerId="ADAL" clId="{3CD3E3EA-928D-4287-A5ED-5B38FFEBB797}" dt="2022-03-24T15:04:32.061" v="2" actId="20577"/>
      <pc:docMkLst>
        <pc:docMk/>
      </pc:docMkLst>
      <pc:sldChg chg="modSp mod">
        <pc:chgData name="Mavrofidis, Renee" userId="c218111b-4813-4fd7-b828-8611d6b9d5d8" providerId="ADAL" clId="{3CD3E3EA-928D-4287-A5ED-5B38FFEBB797}" dt="2022-03-24T15:04:32.061" v="2" actId="20577"/>
        <pc:sldMkLst>
          <pc:docMk/>
          <pc:sldMk cId="4273824490" sldId="271"/>
        </pc:sldMkLst>
        <pc:spChg chg="mod">
          <ac:chgData name="Mavrofidis, Renee" userId="c218111b-4813-4fd7-b828-8611d6b9d5d8" providerId="ADAL" clId="{3CD3E3EA-928D-4287-A5ED-5B38FFEBB797}" dt="2022-03-24T15:04:18.672" v="0" actId="1076"/>
          <ac:spMkLst>
            <pc:docMk/>
            <pc:sldMk cId="4273824490" sldId="271"/>
            <ac:spMk id="38" creationId="{00000000-0000-0000-0000-000000000000}"/>
          </ac:spMkLst>
        </pc:spChg>
        <pc:spChg chg="mod">
          <ac:chgData name="Mavrofidis, Renee" userId="c218111b-4813-4fd7-b828-8611d6b9d5d8" providerId="ADAL" clId="{3CD3E3EA-928D-4287-A5ED-5B38FFEBB797}" dt="2022-03-24T15:04:32.061" v="2" actId="20577"/>
          <ac:spMkLst>
            <pc:docMk/>
            <pc:sldMk cId="4273824490" sldId="271"/>
            <ac:spMk id="39" creationId="{00000000-0000-0000-0000-000000000000}"/>
          </ac:spMkLst>
        </pc:spChg>
      </pc:sldChg>
    </pc:docChg>
  </pc:docChgLst>
  <pc:docChgLst>
    <pc:chgData name="Horowitz, Suzanne" userId="S::shorowitz@hempsteadschools.org::31353984-b3f4-4424-bfb9-149dd363e8dc" providerId="AD" clId="Web-{67BC2675-3D87-9168-E2E7-C711E9E613FB}"/>
    <pc:docChg chg="modSld">
      <pc:chgData name="Horowitz, Suzanne" userId="S::shorowitz@hempsteadschools.org::31353984-b3f4-4424-bfb9-149dd363e8dc" providerId="AD" clId="Web-{67BC2675-3D87-9168-E2E7-C711E9E613FB}" dt="2024-03-22T17:13:59.423" v="0" actId="14100"/>
      <pc:docMkLst>
        <pc:docMk/>
      </pc:docMkLst>
      <pc:sldChg chg="modSp">
        <pc:chgData name="Horowitz, Suzanne" userId="S::shorowitz@hempsteadschools.org::31353984-b3f4-4424-bfb9-149dd363e8dc" providerId="AD" clId="Web-{67BC2675-3D87-9168-E2E7-C711E9E613FB}" dt="2024-03-22T17:13:59.423" v="0" actId="14100"/>
        <pc:sldMkLst>
          <pc:docMk/>
          <pc:sldMk cId="4273824490" sldId="430"/>
        </pc:sldMkLst>
        <pc:spChg chg="mod">
          <ac:chgData name="Horowitz, Suzanne" userId="S::shorowitz@hempsteadschools.org::31353984-b3f4-4424-bfb9-149dd363e8dc" providerId="AD" clId="Web-{67BC2675-3D87-9168-E2E7-C711E9E613FB}" dt="2024-03-22T17:13:59.423" v="0" actId="14100"/>
          <ac:spMkLst>
            <pc:docMk/>
            <pc:sldMk cId="4273824490" sldId="430"/>
            <ac:spMk id="22" creationId="{00000000-0000-0000-0000-000000000000}"/>
          </ac:spMkLst>
        </pc:spChg>
      </pc:sldChg>
    </pc:docChg>
  </pc:docChgLst>
  <pc:docChgLst>
    <pc:chgData name="Walker, Melanie" userId="S::mwalker@hempsteadschools.org::c677e56d-358a-4fd2-a9e8-63ae0fe8adc1" providerId="AD" clId="Web-{534462D9-A711-843B-E8C6-080471024A30}"/>
    <pc:docChg chg="modSld">
      <pc:chgData name="Walker, Melanie" userId="S::mwalker@hempsteadschools.org::c677e56d-358a-4fd2-a9e8-63ae0fe8adc1" providerId="AD" clId="Web-{534462D9-A711-843B-E8C6-080471024A30}" dt="2022-03-07T17:32:41.544" v="2" actId="14100"/>
      <pc:docMkLst>
        <pc:docMk/>
      </pc:docMkLst>
      <pc:sldChg chg="modSp">
        <pc:chgData name="Walker, Melanie" userId="S::mwalker@hempsteadschools.org::c677e56d-358a-4fd2-a9e8-63ae0fe8adc1" providerId="AD" clId="Web-{534462D9-A711-843B-E8C6-080471024A30}" dt="2022-03-07T17:32:41.544" v="2" actId="14100"/>
        <pc:sldMkLst>
          <pc:docMk/>
          <pc:sldMk cId="4273824490" sldId="263"/>
        </pc:sldMkLst>
        <pc:picChg chg="mod">
          <ac:chgData name="Walker, Melanie" userId="S::mwalker@hempsteadschools.org::c677e56d-358a-4fd2-a9e8-63ae0fe8adc1" providerId="AD" clId="Web-{534462D9-A711-843B-E8C6-080471024A30}" dt="2022-03-07T17:32:41.544" v="2" actId="14100"/>
          <ac:picMkLst>
            <pc:docMk/>
            <pc:sldMk cId="4273824490" sldId="263"/>
            <ac:picMk id="30" creationId="{00000000-0000-0000-0000-000000000000}"/>
          </ac:picMkLst>
        </pc:picChg>
        <pc:picChg chg="mod">
          <ac:chgData name="Walker, Melanie" userId="S::mwalker@hempsteadschools.org::c677e56d-358a-4fd2-a9e8-63ae0fe8adc1" providerId="AD" clId="Web-{534462D9-A711-843B-E8C6-080471024A30}" dt="2022-03-07T17:32:36.841" v="1" actId="1076"/>
          <ac:picMkLst>
            <pc:docMk/>
            <pc:sldMk cId="4273824490" sldId="263"/>
            <ac:picMk id="221186" creationId="{00000000-0000-0000-0000-000000000000}"/>
          </ac:picMkLst>
        </pc:picChg>
      </pc:sldChg>
    </pc:docChg>
  </pc:docChgLst>
  <pc:docChgLst>
    <pc:chgData name="Simpson, Danielle" userId="S::dsimpson@hempsteadschools.org::1e56ceef-4eaf-4156-8254-fd3c0c5c89c9" providerId="AD" clId="Web-{83150F75-F33F-5F0A-1874-C06E72C388A9}"/>
    <pc:docChg chg="modSld">
      <pc:chgData name="Simpson, Danielle" userId="S::dsimpson@hempsteadschools.org::1e56ceef-4eaf-4156-8254-fd3c0c5c89c9" providerId="AD" clId="Web-{83150F75-F33F-5F0A-1874-C06E72C388A9}" dt="2024-04-04T20:19:27.595" v="1" actId="1076"/>
      <pc:docMkLst>
        <pc:docMk/>
      </pc:docMkLst>
      <pc:sldChg chg="modSp">
        <pc:chgData name="Simpson, Danielle" userId="S::dsimpson@hempsteadschools.org::1e56ceef-4eaf-4156-8254-fd3c0c5c89c9" providerId="AD" clId="Web-{83150F75-F33F-5F0A-1874-C06E72C388A9}" dt="2024-04-04T19:57:21.869" v="0" actId="1076"/>
        <pc:sldMkLst>
          <pc:docMk/>
          <pc:sldMk cId="4273824490" sldId="453"/>
        </pc:sldMkLst>
        <pc:spChg chg="mod">
          <ac:chgData name="Simpson, Danielle" userId="S::dsimpson@hempsteadschools.org::1e56ceef-4eaf-4156-8254-fd3c0c5c89c9" providerId="AD" clId="Web-{83150F75-F33F-5F0A-1874-C06E72C388A9}" dt="2024-04-04T19:57:21.869" v="0" actId="1076"/>
          <ac:spMkLst>
            <pc:docMk/>
            <pc:sldMk cId="4273824490" sldId="453"/>
            <ac:spMk id="8" creationId="{00000000-0000-0000-0000-000000000000}"/>
          </ac:spMkLst>
        </pc:spChg>
      </pc:sldChg>
      <pc:sldChg chg="modSp">
        <pc:chgData name="Simpson, Danielle" userId="S::dsimpson@hempsteadschools.org::1e56ceef-4eaf-4156-8254-fd3c0c5c89c9" providerId="AD" clId="Web-{83150F75-F33F-5F0A-1874-C06E72C388A9}" dt="2024-04-04T20:19:27.595" v="1" actId="1076"/>
        <pc:sldMkLst>
          <pc:docMk/>
          <pc:sldMk cId="4273824490" sldId="462"/>
        </pc:sldMkLst>
        <pc:spChg chg="mod">
          <ac:chgData name="Simpson, Danielle" userId="S::dsimpson@hempsteadschools.org::1e56ceef-4eaf-4156-8254-fd3c0c5c89c9" providerId="AD" clId="Web-{83150F75-F33F-5F0A-1874-C06E72C388A9}" dt="2024-04-04T20:19:27.595" v="1" actId="1076"/>
          <ac:spMkLst>
            <pc:docMk/>
            <pc:sldMk cId="4273824490" sldId="462"/>
            <ac:spMk id="11" creationId="{00000000-0000-0000-0000-000000000000}"/>
          </ac:spMkLst>
        </pc:spChg>
      </pc:sldChg>
    </pc:docChg>
  </pc:docChgLst>
  <pc:docChgLst>
    <pc:chgData name="Whitfield, April" userId="S::awhitfield@hempsteadschools.org::43bc52b7-8f63-4aae-ac42-220c931cd3c8" providerId="AD" clId="Web-{5B08C6A0-654A-071F-6D50-65922D397B41}"/>
    <pc:docChg chg="modSld">
      <pc:chgData name="Whitfield, April" userId="S::awhitfield@hempsteadschools.org::43bc52b7-8f63-4aae-ac42-220c931cd3c8" providerId="AD" clId="Web-{5B08C6A0-654A-071F-6D50-65922D397B41}" dt="2022-03-14T19:22:52.074" v="0" actId="1076"/>
      <pc:docMkLst>
        <pc:docMk/>
      </pc:docMkLst>
      <pc:sldChg chg="modSp">
        <pc:chgData name="Whitfield, April" userId="S::awhitfield@hempsteadschools.org::43bc52b7-8f63-4aae-ac42-220c931cd3c8" providerId="AD" clId="Web-{5B08C6A0-654A-071F-6D50-65922D397B41}" dt="2022-03-14T19:22:52.074" v="0" actId="1076"/>
        <pc:sldMkLst>
          <pc:docMk/>
          <pc:sldMk cId="4273824490" sldId="331"/>
        </pc:sldMkLst>
        <pc:spChg chg="mod">
          <ac:chgData name="Whitfield, April" userId="S::awhitfield@hempsteadschools.org::43bc52b7-8f63-4aae-ac42-220c931cd3c8" providerId="AD" clId="Web-{5B08C6A0-654A-071F-6D50-65922D397B41}" dt="2022-03-14T19:22:52.074" v="0" actId="1076"/>
          <ac:spMkLst>
            <pc:docMk/>
            <pc:sldMk cId="4273824490" sldId="331"/>
            <ac:spMk id="28" creationId="{00000000-0000-0000-0000-000000000000}"/>
          </ac:spMkLst>
        </pc:spChg>
      </pc:sldChg>
    </pc:docChg>
  </pc:docChgLst>
  <pc:docChgLst>
    <pc:chgData name="Walker, Melanie" userId="S::mwalker@hempsteadschools.org::c677e56d-358a-4fd2-a9e8-63ae0fe8adc1" providerId="AD" clId="Web-{C5DDBB4B-EC44-B84B-7717-71EE571CA600}"/>
    <pc:docChg chg="modSld">
      <pc:chgData name="Walker, Melanie" userId="S::mwalker@hempsteadschools.org::c677e56d-358a-4fd2-a9e8-63ae0fe8adc1" providerId="AD" clId="Web-{C5DDBB4B-EC44-B84B-7717-71EE571CA600}" dt="2022-03-29T16:36:55.262" v="1" actId="1076"/>
      <pc:docMkLst>
        <pc:docMk/>
      </pc:docMkLst>
      <pc:sldChg chg="modSp">
        <pc:chgData name="Walker, Melanie" userId="S::mwalker@hempsteadschools.org::c677e56d-358a-4fd2-a9e8-63ae0fe8adc1" providerId="AD" clId="Web-{C5DDBB4B-EC44-B84B-7717-71EE571CA600}" dt="2022-03-29T16:36:55.262" v="1" actId="1076"/>
        <pc:sldMkLst>
          <pc:docMk/>
          <pc:sldMk cId="2773337807" sldId="391"/>
        </pc:sldMkLst>
        <pc:picChg chg="mod">
          <ac:chgData name="Walker, Melanie" userId="S::mwalker@hempsteadschools.org::c677e56d-358a-4fd2-a9e8-63ae0fe8adc1" providerId="AD" clId="Web-{C5DDBB4B-EC44-B84B-7717-71EE571CA600}" dt="2022-03-29T16:36:55.262" v="1" actId="1076"/>
          <ac:picMkLst>
            <pc:docMk/>
            <pc:sldMk cId="2773337807" sldId="391"/>
            <ac:picMk id="2" creationId="{73AD3A24-9317-48EB-A05B-3F8AD015BDD6}"/>
          </ac:picMkLst>
        </pc:picChg>
      </pc:sldChg>
    </pc:docChg>
  </pc:docChgLst>
  <pc:docChgLst>
    <pc:chgData name="Simpson, Danielle" userId="S::dsimpson@hempsteadschools.org::1e56ceef-4eaf-4156-8254-fd3c0c5c89c9" providerId="AD" clId="Web-{9B1880E7-9C89-D91A-F038-3879093E3EAB}"/>
    <pc:docChg chg="modSld">
      <pc:chgData name="Simpson, Danielle" userId="S::dsimpson@hempsteadschools.org::1e56ceef-4eaf-4156-8254-fd3c0c5c89c9" providerId="AD" clId="Web-{9B1880E7-9C89-D91A-F038-3879093E3EAB}" dt="2024-03-14T17:35:04.470" v="1" actId="1076"/>
      <pc:docMkLst>
        <pc:docMk/>
      </pc:docMkLst>
      <pc:sldChg chg="modSp">
        <pc:chgData name="Simpson, Danielle" userId="S::dsimpson@hempsteadschools.org::1e56ceef-4eaf-4156-8254-fd3c0c5c89c9" providerId="AD" clId="Web-{9B1880E7-9C89-D91A-F038-3879093E3EAB}" dt="2024-03-14T17:35:04.470" v="1" actId="1076"/>
        <pc:sldMkLst>
          <pc:docMk/>
          <pc:sldMk cId="2773337807" sldId="346"/>
        </pc:sldMkLst>
        <pc:picChg chg="mod">
          <ac:chgData name="Simpson, Danielle" userId="S::dsimpson@hempsteadschools.org::1e56ceef-4eaf-4156-8254-fd3c0c5c89c9" providerId="AD" clId="Web-{9B1880E7-9C89-D91A-F038-3879093E3EAB}" dt="2024-03-14T17:35:04.470" v="1" actId="1076"/>
          <ac:picMkLst>
            <pc:docMk/>
            <pc:sldMk cId="2773337807" sldId="346"/>
            <ac:picMk id="2" creationId="{00000000-0000-0000-0000-000000000000}"/>
          </ac:picMkLst>
        </pc:picChg>
      </pc:sldChg>
    </pc:docChg>
  </pc:docChgLst>
  <pc:docChgLst>
    <pc:chgData name="Lecuna, Maria" userId="S::mlecuna@hempsteadschools.org::d395fabb-bc7d-4d72-829c-0193d4e590a2" providerId="AD" clId="Web-{46429B92-5DA3-BF3D-8BB5-208EAA1C85AF}"/>
    <pc:docChg chg="addSld delSld">
      <pc:chgData name="Lecuna, Maria" userId="S::mlecuna@hempsteadschools.org::d395fabb-bc7d-4d72-829c-0193d4e590a2" providerId="AD" clId="Web-{46429B92-5DA3-BF3D-8BB5-208EAA1C85AF}" dt="2022-03-28T16:10:11.768" v="1"/>
      <pc:docMkLst>
        <pc:docMk/>
      </pc:docMkLst>
      <pc:sldChg chg="add del replId">
        <pc:chgData name="Lecuna, Maria" userId="S::mlecuna@hempsteadschools.org::d395fabb-bc7d-4d72-829c-0193d4e590a2" providerId="AD" clId="Web-{46429B92-5DA3-BF3D-8BB5-208EAA1C85AF}" dt="2022-03-28T16:10:11.768" v="1"/>
        <pc:sldMkLst>
          <pc:docMk/>
          <pc:sldMk cId="3660701105" sldId="809"/>
        </pc:sldMkLst>
      </pc:sldChg>
    </pc:docChg>
  </pc:docChgLst>
  <pc:docChgLst>
    <pc:chgData name="Simpson, Danielle" userId="S::dsimpson@hempsteadschools.org::1e56ceef-4eaf-4156-8254-fd3c0c5c89c9" providerId="AD" clId="Web-{277B415C-7A0B-8D11-65F3-E279B7EDFB5B}"/>
    <pc:docChg chg="modSld">
      <pc:chgData name="Simpson, Danielle" userId="S::dsimpson@hempsteadschools.org::1e56ceef-4eaf-4156-8254-fd3c0c5c89c9" providerId="AD" clId="Web-{277B415C-7A0B-8D11-65F3-E279B7EDFB5B}" dt="2024-03-24T21:28:40.419" v="41"/>
      <pc:docMkLst>
        <pc:docMk/>
      </pc:docMkLst>
      <pc:sldChg chg="addSp delSp modSp">
        <pc:chgData name="Simpson, Danielle" userId="S::dsimpson@hempsteadschools.org::1e56ceef-4eaf-4156-8254-fd3c0c5c89c9" providerId="AD" clId="Web-{277B415C-7A0B-8D11-65F3-E279B7EDFB5B}" dt="2024-03-24T21:28:40.419" v="41"/>
        <pc:sldMkLst>
          <pc:docMk/>
          <pc:sldMk cId="2773337807" sldId="400"/>
        </pc:sldMkLst>
        <pc:picChg chg="add del mod">
          <ac:chgData name="Simpson, Danielle" userId="S::dsimpson@hempsteadschools.org::1e56ceef-4eaf-4156-8254-fd3c0c5c89c9" providerId="AD" clId="Web-{277B415C-7A0B-8D11-65F3-E279B7EDFB5B}" dt="2024-03-24T21:28:28.810" v="38"/>
          <ac:picMkLst>
            <pc:docMk/>
            <pc:sldMk cId="2773337807" sldId="400"/>
            <ac:picMk id="2" creationId="{6AB57448-0842-BDD7-095F-D7BD5D1E729C}"/>
          </ac:picMkLst>
        </pc:picChg>
        <pc:picChg chg="add del mod">
          <ac:chgData name="Simpson, Danielle" userId="S::dsimpson@hempsteadschools.org::1e56ceef-4eaf-4156-8254-fd3c0c5c89c9" providerId="AD" clId="Web-{277B415C-7A0B-8D11-65F3-E279B7EDFB5B}" dt="2024-03-24T21:28:28.810" v="37"/>
          <ac:picMkLst>
            <pc:docMk/>
            <pc:sldMk cId="2773337807" sldId="400"/>
            <ac:picMk id="3" creationId="{6D75DBE0-4842-1B61-63D0-D30723ED9B8A}"/>
          </ac:picMkLst>
        </pc:picChg>
        <pc:picChg chg="add del mod">
          <ac:chgData name="Simpson, Danielle" userId="S::dsimpson@hempsteadschools.org::1e56ceef-4eaf-4156-8254-fd3c0c5c89c9" providerId="AD" clId="Web-{277B415C-7A0B-8D11-65F3-E279B7EDFB5B}" dt="2024-03-24T21:28:28.810" v="36"/>
          <ac:picMkLst>
            <pc:docMk/>
            <pc:sldMk cId="2773337807" sldId="400"/>
            <ac:picMk id="4" creationId="{D74C38CC-347A-570B-DDE9-1756432FAC14}"/>
          </ac:picMkLst>
        </pc:picChg>
        <pc:picChg chg="add del mod">
          <ac:chgData name="Simpson, Danielle" userId="S::dsimpson@hempsteadschools.org::1e56ceef-4eaf-4156-8254-fd3c0c5c89c9" providerId="AD" clId="Web-{277B415C-7A0B-8D11-65F3-E279B7EDFB5B}" dt="2024-03-24T21:28:28.810" v="35"/>
          <ac:picMkLst>
            <pc:docMk/>
            <pc:sldMk cId="2773337807" sldId="400"/>
            <ac:picMk id="7" creationId="{37D557B3-7811-1AD0-7F38-59DF7C49514B}"/>
          </ac:picMkLst>
        </pc:picChg>
        <pc:picChg chg="add del mod">
          <ac:chgData name="Simpson, Danielle" userId="S::dsimpson@hempsteadschools.org::1e56ceef-4eaf-4156-8254-fd3c0c5c89c9" providerId="AD" clId="Web-{277B415C-7A0B-8D11-65F3-E279B7EDFB5B}" dt="2024-03-24T21:28:28.810" v="34"/>
          <ac:picMkLst>
            <pc:docMk/>
            <pc:sldMk cId="2773337807" sldId="400"/>
            <ac:picMk id="8" creationId="{78F65737-1812-8D7F-5FD1-B6045908BDFB}"/>
          </ac:picMkLst>
        </pc:picChg>
        <pc:picChg chg="add del mod">
          <ac:chgData name="Simpson, Danielle" userId="S::dsimpson@hempsteadschools.org::1e56ceef-4eaf-4156-8254-fd3c0c5c89c9" providerId="AD" clId="Web-{277B415C-7A0B-8D11-65F3-E279B7EDFB5B}" dt="2024-03-24T21:28:28.810" v="33"/>
          <ac:picMkLst>
            <pc:docMk/>
            <pc:sldMk cId="2773337807" sldId="400"/>
            <ac:picMk id="9" creationId="{5C38E741-8B2D-46B0-A3C3-954BEB466C40}"/>
          </ac:picMkLst>
        </pc:picChg>
        <pc:picChg chg="del">
          <ac:chgData name="Simpson, Danielle" userId="S::dsimpson@hempsteadschools.org::1e56ceef-4eaf-4156-8254-fd3c0c5c89c9" providerId="AD" clId="Web-{277B415C-7A0B-8D11-65F3-E279B7EDFB5B}" dt="2024-03-24T21:26:24.665" v="14"/>
          <ac:picMkLst>
            <pc:docMk/>
            <pc:sldMk cId="2773337807" sldId="400"/>
            <ac:picMk id="10" creationId="{00000000-0000-0000-0000-000000000000}"/>
          </ac:picMkLst>
        </pc:picChg>
        <pc:picChg chg="add del mod">
          <ac:chgData name="Simpson, Danielle" userId="S::dsimpson@hempsteadschools.org::1e56ceef-4eaf-4156-8254-fd3c0c5c89c9" providerId="AD" clId="Web-{277B415C-7A0B-8D11-65F3-E279B7EDFB5B}" dt="2024-03-24T21:27:46.746" v="32"/>
          <ac:picMkLst>
            <pc:docMk/>
            <pc:sldMk cId="2773337807" sldId="400"/>
            <ac:picMk id="11" creationId="{47133CE8-0C8D-ED4E-B0D6-E1BBDEA016CD}"/>
          </ac:picMkLst>
        </pc:picChg>
        <pc:picChg chg="add">
          <ac:chgData name="Simpson, Danielle" userId="S::dsimpson@hempsteadschools.org::1e56ceef-4eaf-4156-8254-fd3c0c5c89c9" providerId="AD" clId="Web-{277B415C-7A0B-8D11-65F3-E279B7EDFB5B}" dt="2024-03-24T21:28:40.419" v="41"/>
          <ac:picMkLst>
            <pc:docMk/>
            <pc:sldMk cId="2773337807" sldId="400"/>
            <ac:picMk id="13" creationId="{45270AD2-F18C-0D33-FF14-66BBFD779732}"/>
          </ac:picMkLst>
        </pc:picChg>
        <pc:picChg chg="mod">
          <ac:chgData name="Simpson, Danielle" userId="S::dsimpson@hempsteadschools.org::1e56ceef-4eaf-4156-8254-fd3c0c5c89c9" providerId="AD" clId="Web-{277B415C-7A0B-8D11-65F3-E279B7EDFB5B}" dt="2024-03-24T21:28:35.060" v="40" actId="14100"/>
          <ac:picMkLst>
            <pc:docMk/>
            <pc:sldMk cId="2773337807" sldId="400"/>
            <ac:picMk id="305154" creationId="{00000000-0000-0000-0000-000000000000}"/>
          </ac:picMkLst>
        </pc:picChg>
      </pc:sldChg>
    </pc:docChg>
  </pc:docChgLst>
  <pc:docChgLst>
    <pc:chgData name="Simpson, Danielle" userId="S::dsimpson@hempsteadschools.org::1e56ceef-4eaf-4156-8254-fd3c0c5c89c9" providerId="AD" clId="Web-{6C9BBEB6-E544-8BCF-C94C-5410689D84C5}"/>
    <pc:docChg chg="modSld">
      <pc:chgData name="Simpson, Danielle" userId="S::dsimpson@hempsteadschools.org::1e56ceef-4eaf-4156-8254-fd3c0c5c89c9" providerId="AD" clId="Web-{6C9BBEB6-E544-8BCF-C94C-5410689D84C5}" dt="2024-03-13T20:14:00.109" v="1" actId="1076"/>
      <pc:docMkLst>
        <pc:docMk/>
      </pc:docMkLst>
      <pc:sldChg chg="modSp">
        <pc:chgData name="Simpson, Danielle" userId="S::dsimpson@hempsteadschools.org::1e56ceef-4eaf-4156-8254-fd3c0c5c89c9" providerId="AD" clId="Web-{6C9BBEB6-E544-8BCF-C94C-5410689D84C5}" dt="2024-03-13T20:14:00.109" v="1" actId="1076"/>
        <pc:sldMkLst>
          <pc:docMk/>
          <pc:sldMk cId="4273824490" sldId="358"/>
        </pc:sldMkLst>
        <pc:spChg chg="mod">
          <ac:chgData name="Simpson, Danielle" userId="S::dsimpson@hempsteadschools.org::1e56ceef-4eaf-4156-8254-fd3c0c5c89c9" providerId="AD" clId="Web-{6C9BBEB6-E544-8BCF-C94C-5410689D84C5}" dt="2024-03-13T20:14:00.109" v="1" actId="1076"/>
          <ac:spMkLst>
            <pc:docMk/>
            <pc:sldMk cId="4273824490" sldId="358"/>
            <ac:spMk id="25" creationId="{00000000-0000-0000-0000-000000000000}"/>
          </ac:spMkLst>
        </pc:spChg>
      </pc:sldChg>
    </pc:docChg>
  </pc:docChgLst>
  <pc:docChgLst>
    <pc:chgData name="Lanzer, Kerry" userId="S::klanzer@hempsteadschools.org::304de3fe-fa63-4ca2-b374-079c04ba9f88" providerId="AD" clId="Web-{D8FDC31E-365E-6996-35F4-890C265C0432}"/>
    <pc:docChg chg="modSld">
      <pc:chgData name="Lanzer, Kerry" userId="S::klanzer@hempsteadschools.org::304de3fe-fa63-4ca2-b374-079c04ba9f88" providerId="AD" clId="Web-{D8FDC31E-365E-6996-35F4-890C265C0432}" dt="2024-03-01T18:29:19.684" v="1" actId="1076"/>
      <pc:docMkLst>
        <pc:docMk/>
      </pc:docMkLst>
      <pc:sldChg chg="modSp">
        <pc:chgData name="Lanzer, Kerry" userId="S::klanzer@hempsteadschools.org::304de3fe-fa63-4ca2-b374-079c04ba9f88" providerId="AD" clId="Web-{D8FDC31E-365E-6996-35F4-890C265C0432}" dt="2024-03-01T18:26:27.233" v="0" actId="1076"/>
        <pc:sldMkLst>
          <pc:docMk/>
          <pc:sldMk cId="4273824490" sldId="294"/>
        </pc:sldMkLst>
        <pc:picChg chg="mod">
          <ac:chgData name="Lanzer, Kerry" userId="S::klanzer@hempsteadschools.org::304de3fe-fa63-4ca2-b374-079c04ba9f88" providerId="AD" clId="Web-{D8FDC31E-365E-6996-35F4-890C265C0432}" dt="2024-03-01T18:26:27.233" v="0" actId="1076"/>
          <ac:picMkLst>
            <pc:docMk/>
            <pc:sldMk cId="4273824490" sldId="294"/>
            <ac:picMk id="25" creationId="{00000000-0000-0000-0000-000000000000}"/>
          </ac:picMkLst>
        </pc:picChg>
      </pc:sldChg>
      <pc:sldChg chg="modSp">
        <pc:chgData name="Lanzer, Kerry" userId="S::klanzer@hempsteadschools.org::304de3fe-fa63-4ca2-b374-079c04ba9f88" providerId="AD" clId="Web-{D8FDC31E-365E-6996-35F4-890C265C0432}" dt="2024-03-01T18:29:19.684" v="1" actId="1076"/>
        <pc:sldMkLst>
          <pc:docMk/>
          <pc:sldMk cId="2773337807" sldId="297"/>
        </pc:sldMkLst>
        <pc:picChg chg="mod">
          <ac:chgData name="Lanzer, Kerry" userId="S::klanzer@hempsteadschools.org::304de3fe-fa63-4ca2-b374-079c04ba9f88" providerId="AD" clId="Web-{D8FDC31E-365E-6996-35F4-890C265C0432}" dt="2024-03-01T18:29:19.684" v="1" actId="1076"/>
          <ac:picMkLst>
            <pc:docMk/>
            <pc:sldMk cId="2773337807" sldId="297"/>
            <ac:picMk id="89090" creationId="{00000000-0000-0000-0000-000000000000}"/>
          </ac:picMkLst>
        </pc:picChg>
      </pc:sldChg>
    </pc:docChg>
  </pc:docChgLst>
  <pc:docChgLst>
    <pc:chgData name="Lanzer, Kerry" userId="S::klanzer@hempsteadschools.org::304de3fe-fa63-4ca2-b374-079c04ba9f88" providerId="AD" clId="Web-{55FA90AB-EDAE-28A8-0234-4951D0F2E03D}"/>
    <pc:docChg chg="modSld sldOrd">
      <pc:chgData name="Lanzer, Kerry" userId="S::klanzer@hempsteadschools.org::304de3fe-fa63-4ca2-b374-079c04ba9f88" providerId="AD" clId="Web-{55FA90AB-EDAE-28A8-0234-4951D0F2E03D}" dt="2024-03-04T18:25:23.723" v="5"/>
      <pc:docMkLst>
        <pc:docMk/>
      </pc:docMkLst>
      <pc:sldChg chg="modSp">
        <pc:chgData name="Lanzer, Kerry" userId="S::klanzer@hempsteadschools.org::304de3fe-fa63-4ca2-b374-079c04ba9f88" providerId="AD" clId="Web-{55FA90AB-EDAE-28A8-0234-4951D0F2E03D}" dt="2024-03-04T18:18:47.588" v="1" actId="1076"/>
        <pc:sldMkLst>
          <pc:docMk/>
          <pc:sldMk cId="4273824490" sldId="300"/>
        </pc:sldMkLst>
        <pc:picChg chg="mod">
          <ac:chgData name="Lanzer, Kerry" userId="S::klanzer@hempsteadschools.org::304de3fe-fa63-4ca2-b374-079c04ba9f88" providerId="AD" clId="Web-{55FA90AB-EDAE-28A8-0234-4951D0F2E03D}" dt="2024-03-04T18:18:47.588" v="1" actId="1076"/>
          <ac:picMkLst>
            <pc:docMk/>
            <pc:sldMk cId="4273824490" sldId="300"/>
            <ac:picMk id="101378" creationId="{00000000-0000-0000-0000-000000000000}"/>
          </ac:picMkLst>
        </pc:picChg>
      </pc:sldChg>
      <pc:sldChg chg="modSp">
        <pc:chgData name="Lanzer, Kerry" userId="S::klanzer@hempsteadschools.org::304de3fe-fa63-4ca2-b374-079c04ba9f88" providerId="AD" clId="Web-{55FA90AB-EDAE-28A8-0234-4951D0F2E03D}" dt="2024-03-04T18:21:14.379" v="3" actId="1076"/>
        <pc:sldMkLst>
          <pc:docMk/>
          <pc:sldMk cId="4273824490" sldId="301"/>
        </pc:sldMkLst>
        <pc:picChg chg="mod">
          <ac:chgData name="Lanzer, Kerry" userId="S::klanzer@hempsteadschools.org::304de3fe-fa63-4ca2-b374-079c04ba9f88" providerId="AD" clId="Web-{55FA90AB-EDAE-28A8-0234-4951D0F2E03D}" dt="2024-03-04T18:21:14.379" v="3" actId="1076"/>
          <ac:picMkLst>
            <pc:docMk/>
            <pc:sldMk cId="4273824490" sldId="301"/>
            <ac:picMk id="101378" creationId="{00000000-0000-0000-0000-000000000000}"/>
          </ac:picMkLst>
        </pc:picChg>
      </pc:sldChg>
      <pc:sldChg chg="modSp">
        <pc:chgData name="Lanzer, Kerry" userId="S::klanzer@hempsteadschools.org::304de3fe-fa63-4ca2-b374-079c04ba9f88" providerId="AD" clId="Web-{55FA90AB-EDAE-28A8-0234-4951D0F2E03D}" dt="2024-03-04T18:24:51.237" v="4" actId="1076"/>
        <pc:sldMkLst>
          <pc:docMk/>
          <pc:sldMk cId="2773337807" sldId="303"/>
        </pc:sldMkLst>
        <pc:picChg chg="mod">
          <ac:chgData name="Lanzer, Kerry" userId="S::klanzer@hempsteadschools.org::304de3fe-fa63-4ca2-b374-079c04ba9f88" providerId="AD" clId="Web-{55FA90AB-EDAE-28A8-0234-4951D0F2E03D}" dt="2024-03-04T18:24:51.237" v="4" actId="1076"/>
          <ac:picMkLst>
            <pc:docMk/>
            <pc:sldMk cId="2773337807" sldId="303"/>
            <ac:picMk id="102405" creationId="{00000000-0000-0000-0000-000000000000}"/>
          </ac:picMkLst>
        </pc:picChg>
      </pc:sldChg>
      <pc:sldChg chg="ord">
        <pc:chgData name="Lanzer, Kerry" userId="S::klanzer@hempsteadschools.org::304de3fe-fa63-4ca2-b374-079c04ba9f88" providerId="AD" clId="Web-{55FA90AB-EDAE-28A8-0234-4951D0F2E03D}" dt="2024-03-04T18:25:23.723" v="5"/>
        <pc:sldMkLst>
          <pc:docMk/>
          <pc:sldMk cId="2773337807" sldId="304"/>
        </pc:sldMkLst>
      </pc:sldChg>
      <pc:sldChg chg="modSp">
        <pc:chgData name="Lanzer, Kerry" userId="S::klanzer@hempsteadschools.org::304de3fe-fa63-4ca2-b374-079c04ba9f88" providerId="AD" clId="Web-{55FA90AB-EDAE-28A8-0234-4951D0F2E03D}" dt="2024-03-04T18:14:37.150" v="0" actId="1076"/>
        <pc:sldMkLst>
          <pc:docMk/>
          <pc:sldMk cId="3866637186" sldId="765"/>
        </pc:sldMkLst>
        <pc:picChg chg="mod">
          <ac:chgData name="Lanzer, Kerry" userId="S::klanzer@hempsteadschools.org::304de3fe-fa63-4ca2-b374-079c04ba9f88" providerId="AD" clId="Web-{55FA90AB-EDAE-28A8-0234-4951D0F2E03D}" dt="2024-03-04T18:14:37.150" v="0" actId="1076"/>
          <ac:picMkLst>
            <pc:docMk/>
            <pc:sldMk cId="3866637186" sldId="765"/>
            <ac:picMk id="1028" creationId="{00000000-0000-0000-0000-000000000000}"/>
          </ac:picMkLst>
        </pc:picChg>
      </pc:sldChg>
    </pc:docChg>
  </pc:docChgLst>
  <pc:docChgLst>
    <pc:chgData name="Whitfield, April" userId="S::awhitfield@hempsteadschools.org::43bc52b7-8f63-4aae-ac42-220c931cd3c8" providerId="AD" clId="Web-{A2069C8C-A9BF-D179-38A6-D1FAE2E2D7F4}"/>
    <pc:docChg chg="modSld">
      <pc:chgData name="Whitfield, April" userId="S::awhitfield@hempsteadschools.org::43bc52b7-8f63-4aae-ac42-220c931cd3c8" providerId="AD" clId="Web-{A2069C8C-A9BF-D179-38A6-D1FAE2E2D7F4}" dt="2022-03-10T18:42:57.972" v="0" actId="1076"/>
      <pc:docMkLst>
        <pc:docMk/>
      </pc:docMkLst>
      <pc:sldChg chg="modSp">
        <pc:chgData name="Whitfield, April" userId="S::awhitfield@hempsteadschools.org::43bc52b7-8f63-4aae-ac42-220c931cd3c8" providerId="AD" clId="Web-{A2069C8C-A9BF-D179-38A6-D1FAE2E2D7F4}" dt="2022-03-10T18:42:57.972" v="0" actId="1076"/>
        <pc:sldMkLst>
          <pc:docMk/>
          <pc:sldMk cId="2773337807" sldId="279"/>
        </pc:sldMkLst>
        <pc:picChg chg="mod">
          <ac:chgData name="Whitfield, April" userId="S::awhitfield@hempsteadschools.org::43bc52b7-8f63-4aae-ac42-220c931cd3c8" providerId="AD" clId="Web-{A2069C8C-A9BF-D179-38A6-D1FAE2E2D7F4}" dt="2022-03-10T18:42:57.972" v="0" actId="1076"/>
          <ac:picMkLst>
            <pc:docMk/>
            <pc:sldMk cId="2773337807" sldId="279"/>
            <ac:picMk id="2" creationId="{4174153C-5D9E-42E2-966A-DE9DC0C9953F}"/>
          </ac:picMkLst>
        </pc:picChg>
      </pc:sldChg>
    </pc:docChg>
  </pc:docChgLst>
  <pc:docChgLst>
    <pc:chgData name="Horowitz, Suzanne" userId="S::shorowitz@hempsteadschools.org::31353984-b3f4-4424-bfb9-149dd363e8dc" providerId="AD" clId="Web-{399AA01C-0113-6165-E34F-1EAE74C7EC16}"/>
    <pc:docChg chg="modSld">
      <pc:chgData name="Horowitz, Suzanne" userId="S::shorowitz@hempsteadschools.org::31353984-b3f4-4424-bfb9-149dd363e8dc" providerId="AD" clId="Web-{399AA01C-0113-6165-E34F-1EAE74C7EC16}" dt="2024-03-14T15:42:36.041" v="0" actId="1076"/>
      <pc:docMkLst>
        <pc:docMk/>
      </pc:docMkLst>
      <pc:sldChg chg="modSp">
        <pc:chgData name="Horowitz, Suzanne" userId="S::shorowitz@hempsteadschools.org::31353984-b3f4-4424-bfb9-149dd363e8dc" providerId="AD" clId="Web-{399AA01C-0113-6165-E34F-1EAE74C7EC16}" dt="2024-03-14T15:42:36.041" v="0" actId="1076"/>
        <pc:sldMkLst>
          <pc:docMk/>
          <pc:sldMk cId="644718866" sldId="737"/>
        </pc:sldMkLst>
        <pc:picChg chg="mod">
          <ac:chgData name="Horowitz, Suzanne" userId="S::shorowitz@hempsteadschools.org::31353984-b3f4-4424-bfb9-149dd363e8dc" providerId="AD" clId="Web-{399AA01C-0113-6165-E34F-1EAE74C7EC16}" dt="2024-03-14T15:42:36.041" v="0" actId="1076"/>
          <ac:picMkLst>
            <pc:docMk/>
            <pc:sldMk cId="644718866" sldId="737"/>
            <ac:picMk id="14" creationId="{00000000-0000-0000-0000-000000000000}"/>
          </ac:picMkLst>
        </pc:picChg>
      </pc:sldChg>
    </pc:docChg>
  </pc:docChgLst>
  <pc:docChgLst>
    <pc:chgData name="Lanzer, Kerry" userId="S::klanzer@hempsteadschools.org::304de3fe-fa63-4ca2-b374-079c04ba9f88" providerId="AD" clId="Web-{17E12E9B-0070-5141-4665-1C1D1A26BB9C}"/>
    <pc:docChg chg="modSld">
      <pc:chgData name="Lanzer, Kerry" userId="S::klanzer@hempsteadschools.org::304de3fe-fa63-4ca2-b374-079c04ba9f88" providerId="AD" clId="Web-{17E12E9B-0070-5141-4665-1C1D1A26BB9C}" dt="2024-02-27T18:15:37.974" v="16" actId="1076"/>
      <pc:docMkLst>
        <pc:docMk/>
      </pc:docMkLst>
      <pc:sldChg chg="modSp">
        <pc:chgData name="Lanzer, Kerry" userId="S::klanzer@hempsteadschools.org::304de3fe-fa63-4ca2-b374-079c04ba9f88" providerId="AD" clId="Web-{17E12E9B-0070-5141-4665-1C1D1A26BB9C}" dt="2024-02-27T18:15:37.974" v="16" actId="1076"/>
        <pc:sldMkLst>
          <pc:docMk/>
          <pc:sldMk cId="932242302" sldId="494"/>
        </pc:sldMkLst>
        <pc:picChg chg="mod">
          <ac:chgData name="Lanzer, Kerry" userId="S::klanzer@hempsteadschools.org::304de3fe-fa63-4ca2-b374-079c04ba9f88" providerId="AD" clId="Web-{17E12E9B-0070-5141-4665-1C1D1A26BB9C}" dt="2024-02-27T18:15:37.974" v="16" actId="1076"/>
          <ac:picMkLst>
            <pc:docMk/>
            <pc:sldMk cId="932242302" sldId="494"/>
            <ac:picMk id="15" creationId="{00000000-0000-0000-0000-000000000000}"/>
          </ac:picMkLst>
        </pc:picChg>
        <pc:picChg chg="mod">
          <ac:chgData name="Lanzer, Kerry" userId="S::klanzer@hempsteadschools.org::304de3fe-fa63-4ca2-b374-079c04ba9f88" providerId="AD" clId="Web-{17E12E9B-0070-5141-4665-1C1D1A26BB9C}" dt="2024-02-27T18:15:24.442" v="12" actId="1076"/>
          <ac:picMkLst>
            <pc:docMk/>
            <pc:sldMk cId="932242302" sldId="494"/>
            <ac:picMk id="16" creationId="{00000000-0000-0000-0000-000000000000}"/>
          </ac:picMkLst>
        </pc:picChg>
        <pc:picChg chg="mod">
          <ac:chgData name="Lanzer, Kerry" userId="S::klanzer@hempsteadschools.org::304de3fe-fa63-4ca2-b374-079c04ba9f88" providerId="AD" clId="Web-{17E12E9B-0070-5141-4665-1C1D1A26BB9C}" dt="2024-02-27T18:15:29.036" v="14" actId="1076"/>
          <ac:picMkLst>
            <pc:docMk/>
            <pc:sldMk cId="932242302" sldId="494"/>
            <ac:picMk id="17" creationId="{00000000-0000-0000-0000-000000000000}"/>
          </ac:picMkLst>
        </pc:picChg>
        <pc:picChg chg="mod">
          <ac:chgData name="Lanzer, Kerry" userId="S::klanzer@hempsteadschools.org::304de3fe-fa63-4ca2-b374-079c04ba9f88" providerId="AD" clId="Web-{17E12E9B-0070-5141-4665-1C1D1A26BB9C}" dt="2024-02-27T18:15:36.724" v="15" actId="1076"/>
          <ac:picMkLst>
            <pc:docMk/>
            <pc:sldMk cId="932242302" sldId="494"/>
            <ac:picMk id="18" creationId="{00000000-0000-0000-0000-000000000000}"/>
          </ac:picMkLst>
        </pc:picChg>
        <pc:picChg chg="mod">
          <ac:chgData name="Lanzer, Kerry" userId="S::klanzer@hempsteadschools.org::304de3fe-fa63-4ca2-b374-079c04ba9f88" providerId="AD" clId="Web-{17E12E9B-0070-5141-4665-1C1D1A26BB9C}" dt="2024-02-27T18:15:17.489" v="9" actId="1076"/>
          <ac:picMkLst>
            <pc:docMk/>
            <pc:sldMk cId="932242302" sldId="494"/>
            <ac:picMk id="21" creationId="{00000000-0000-0000-0000-000000000000}"/>
          </ac:picMkLst>
        </pc:picChg>
        <pc:picChg chg="mod">
          <ac:chgData name="Lanzer, Kerry" userId="S::klanzer@hempsteadschools.org::304de3fe-fa63-4ca2-b374-079c04ba9f88" providerId="AD" clId="Web-{17E12E9B-0070-5141-4665-1C1D1A26BB9C}" dt="2024-02-27T18:15:26.567" v="13" actId="1076"/>
          <ac:picMkLst>
            <pc:docMk/>
            <pc:sldMk cId="932242302" sldId="494"/>
            <ac:picMk id="22" creationId="{00000000-0000-0000-0000-000000000000}"/>
          </ac:picMkLst>
        </pc:picChg>
        <pc:picChg chg="mod">
          <ac:chgData name="Lanzer, Kerry" userId="S::klanzer@hempsteadschools.org::304de3fe-fa63-4ca2-b374-079c04ba9f88" providerId="AD" clId="Web-{17E12E9B-0070-5141-4665-1C1D1A26BB9C}" dt="2024-02-27T18:15:13.754" v="7" actId="1076"/>
          <ac:picMkLst>
            <pc:docMk/>
            <pc:sldMk cId="932242302" sldId="494"/>
            <ac:picMk id="2050" creationId="{00000000-0000-0000-0000-000000000000}"/>
          </ac:picMkLst>
        </pc:picChg>
      </pc:sldChg>
    </pc:docChg>
  </pc:docChgLst>
  <pc:docChgLst>
    <pc:chgData name="Lanzer, Kerry" userId="S::klanzer@hempsteadschools.org::304de3fe-fa63-4ca2-b374-079c04ba9f88" providerId="AD" clId="Web-{DE188F00-1B1A-2138-730C-CBD49A2CED09}"/>
    <pc:docChg chg="modSld">
      <pc:chgData name="Lanzer, Kerry" userId="S::klanzer@hempsteadschools.org::304de3fe-fa63-4ca2-b374-079c04ba9f88" providerId="AD" clId="Web-{DE188F00-1B1A-2138-730C-CBD49A2CED09}" dt="2024-03-06T18:21:47.767" v="1" actId="1076"/>
      <pc:docMkLst>
        <pc:docMk/>
      </pc:docMkLst>
      <pc:sldChg chg="modSp">
        <pc:chgData name="Lanzer, Kerry" userId="S::klanzer@hempsteadschools.org::304de3fe-fa63-4ca2-b374-079c04ba9f88" providerId="AD" clId="Web-{DE188F00-1B1A-2138-730C-CBD49A2CED09}" dt="2024-03-06T18:21:47.767" v="1" actId="1076"/>
        <pc:sldMkLst>
          <pc:docMk/>
          <pc:sldMk cId="4273824490" sldId="311"/>
        </pc:sldMkLst>
        <pc:picChg chg="mod">
          <ac:chgData name="Lanzer, Kerry" userId="S::klanzer@hempsteadschools.org::304de3fe-fa63-4ca2-b374-079c04ba9f88" providerId="AD" clId="Web-{DE188F00-1B1A-2138-730C-CBD49A2CED09}" dt="2024-03-06T18:21:47.767" v="1" actId="1076"/>
          <ac:picMkLst>
            <pc:docMk/>
            <pc:sldMk cId="4273824490" sldId="311"/>
            <ac:picMk id="14" creationId="{00000000-0000-0000-0000-000000000000}"/>
          </ac:picMkLst>
        </pc:picChg>
      </pc:sldChg>
    </pc:docChg>
  </pc:docChgLst>
  <pc:docChgLst>
    <pc:chgData name="Lanzer, Kerry" userId="S::klanzer@hempsteadschools.org::304de3fe-fa63-4ca2-b374-079c04ba9f88" providerId="AD" clId="Web-{C07DC0CF-5E40-682C-6514-E388B3E8EF6B}"/>
    <pc:docChg chg="modSld">
      <pc:chgData name="Lanzer, Kerry" userId="S::klanzer@hempsteadschools.org::304de3fe-fa63-4ca2-b374-079c04ba9f88" providerId="AD" clId="Web-{C07DC0CF-5E40-682C-6514-E388B3E8EF6B}" dt="2024-02-29T18:30:35.359" v="1" actId="1076"/>
      <pc:docMkLst>
        <pc:docMk/>
      </pc:docMkLst>
      <pc:sldChg chg="modSp">
        <pc:chgData name="Lanzer, Kerry" userId="S::klanzer@hempsteadschools.org::304de3fe-fa63-4ca2-b374-079c04ba9f88" providerId="AD" clId="Web-{C07DC0CF-5E40-682C-6514-E388B3E8EF6B}" dt="2024-02-29T18:30:35.359" v="1" actId="1076"/>
        <pc:sldMkLst>
          <pc:docMk/>
          <pc:sldMk cId="4273824490" sldId="285"/>
        </pc:sldMkLst>
        <pc:picChg chg="mod">
          <ac:chgData name="Lanzer, Kerry" userId="S::klanzer@hempsteadschools.org::304de3fe-fa63-4ca2-b374-079c04ba9f88" providerId="AD" clId="Web-{C07DC0CF-5E40-682C-6514-E388B3E8EF6B}" dt="2024-02-29T18:30:35.359" v="1" actId="1076"/>
          <ac:picMkLst>
            <pc:docMk/>
            <pc:sldMk cId="4273824490" sldId="285"/>
            <ac:picMk id="65538" creationId="{00000000-0000-0000-0000-000000000000}"/>
          </ac:picMkLst>
        </pc:picChg>
      </pc:sldChg>
    </pc:docChg>
  </pc:docChgLst>
  <pc:docChgLst>
    <pc:chgData name="Brandman, Brittney" userId="S::bbrandman@hempsteadschools.org::0cdb2f2d-d6b2-4ba5-ab32-44032252b874" providerId="AD" clId="Web-{624DD301-055C-4E00-8C3A-9A4ED0BD5C24}"/>
    <pc:docChg chg="modSld">
      <pc:chgData name="Brandman, Brittney" userId="S::bbrandman@hempsteadschools.org::0cdb2f2d-d6b2-4ba5-ab32-44032252b874" providerId="AD" clId="Web-{624DD301-055C-4E00-8C3A-9A4ED0BD5C24}" dt="2022-03-29T17:19:16.712" v="112" actId="1076"/>
      <pc:docMkLst>
        <pc:docMk/>
      </pc:docMkLst>
      <pc:sldChg chg="modSp">
        <pc:chgData name="Brandman, Brittney" userId="S::bbrandman@hempsteadschools.org::0cdb2f2d-d6b2-4ba5-ab32-44032252b874" providerId="AD" clId="Web-{624DD301-055C-4E00-8C3A-9A4ED0BD5C24}" dt="2022-03-29T17:06:43.706" v="2" actId="1076"/>
        <pc:sldMkLst>
          <pc:docMk/>
          <pc:sldMk cId="4273824490" sldId="420"/>
        </pc:sldMkLst>
        <pc:spChg chg="mod">
          <ac:chgData name="Brandman, Brittney" userId="S::bbrandman@hempsteadschools.org::0cdb2f2d-d6b2-4ba5-ab32-44032252b874" providerId="AD" clId="Web-{624DD301-055C-4E00-8C3A-9A4ED0BD5C24}" dt="2022-03-29T17:06:37.909" v="0" actId="1076"/>
          <ac:spMkLst>
            <pc:docMk/>
            <pc:sldMk cId="4273824490" sldId="420"/>
            <ac:spMk id="10" creationId="{00000000-0000-0000-0000-000000000000}"/>
          </ac:spMkLst>
        </pc:spChg>
        <pc:spChg chg="mod">
          <ac:chgData name="Brandman, Brittney" userId="S::bbrandman@hempsteadschools.org::0cdb2f2d-d6b2-4ba5-ab32-44032252b874" providerId="AD" clId="Web-{624DD301-055C-4E00-8C3A-9A4ED0BD5C24}" dt="2022-03-29T17:06:43.706" v="2" actId="1076"/>
          <ac:spMkLst>
            <pc:docMk/>
            <pc:sldMk cId="4273824490" sldId="420"/>
            <ac:spMk id="16" creationId="{00000000-0000-0000-0000-000000000000}"/>
          </ac:spMkLst>
        </pc:spChg>
      </pc:sldChg>
      <pc:sldChg chg="modSp">
        <pc:chgData name="Brandman, Brittney" userId="S::bbrandman@hempsteadschools.org::0cdb2f2d-d6b2-4ba5-ab32-44032252b874" providerId="AD" clId="Web-{624DD301-055C-4E00-8C3A-9A4ED0BD5C24}" dt="2022-03-29T17:07:26.035" v="7" actId="1076"/>
        <pc:sldMkLst>
          <pc:docMk/>
          <pc:sldMk cId="4273824490" sldId="422"/>
        </pc:sldMkLst>
        <pc:spChg chg="mod">
          <ac:chgData name="Brandman, Brittney" userId="S::bbrandman@hempsteadschools.org::0cdb2f2d-d6b2-4ba5-ab32-44032252b874" providerId="AD" clId="Web-{624DD301-055C-4E00-8C3A-9A4ED0BD5C24}" dt="2022-03-29T17:07:26.035" v="7" actId="1076"/>
          <ac:spMkLst>
            <pc:docMk/>
            <pc:sldMk cId="4273824490" sldId="422"/>
            <ac:spMk id="8" creationId="{00000000-0000-0000-0000-000000000000}"/>
          </ac:spMkLst>
        </pc:spChg>
        <pc:spChg chg="mod">
          <ac:chgData name="Brandman, Brittney" userId="S::bbrandman@hempsteadschools.org::0cdb2f2d-d6b2-4ba5-ab32-44032252b874" providerId="AD" clId="Web-{624DD301-055C-4E00-8C3A-9A4ED0BD5C24}" dt="2022-03-29T17:07:22.301" v="5" actId="1076"/>
          <ac:spMkLst>
            <pc:docMk/>
            <pc:sldMk cId="4273824490" sldId="422"/>
            <ac:spMk id="9" creationId="{00000000-0000-0000-0000-000000000000}"/>
          </ac:spMkLst>
        </pc:spChg>
        <pc:spChg chg="mod">
          <ac:chgData name="Brandman, Brittney" userId="S::bbrandman@hempsteadschools.org::0cdb2f2d-d6b2-4ba5-ab32-44032252b874" providerId="AD" clId="Web-{624DD301-055C-4E00-8C3A-9A4ED0BD5C24}" dt="2022-03-29T17:07:20.691" v="4" actId="1076"/>
          <ac:spMkLst>
            <pc:docMk/>
            <pc:sldMk cId="4273824490" sldId="422"/>
            <ac:spMk id="10" creationId="{00000000-0000-0000-0000-000000000000}"/>
          </ac:spMkLst>
        </pc:spChg>
        <pc:spChg chg="mod">
          <ac:chgData name="Brandman, Brittney" userId="S::bbrandman@hempsteadschools.org::0cdb2f2d-d6b2-4ba5-ab32-44032252b874" providerId="AD" clId="Web-{624DD301-055C-4E00-8C3A-9A4ED0BD5C24}" dt="2022-03-29T17:07:16.910" v="3" actId="1076"/>
          <ac:spMkLst>
            <pc:docMk/>
            <pc:sldMk cId="4273824490" sldId="422"/>
            <ac:spMk id="11" creationId="{00000000-0000-0000-0000-000000000000}"/>
          </ac:spMkLst>
        </pc:spChg>
      </pc:sldChg>
      <pc:sldChg chg="modSp">
        <pc:chgData name="Brandman, Brittney" userId="S::bbrandman@hempsteadschools.org::0cdb2f2d-d6b2-4ba5-ab32-44032252b874" providerId="AD" clId="Web-{624DD301-055C-4E00-8C3A-9A4ED0BD5C24}" dt="2022-03-29T17:18:10.945" v="54" actId="20577"/>
        <pc:sldMkLst>
          <pc:docMk/>
          <pc:sldMk cId="4273824490" sldId="423"/>
        </pc:sldMkLst>
        <pc:spChg chg="mod">
          <ac:chgData name="Brandman, Brittney" userId="S::bbrandman@hempsteadschools.org::0cdb2f2d-d6b2-4ba5-ab32-44032252b874" providerId="AD" clId="Web-{624DD301-055C-4E00-8C3A-9A4ED0BD5C24}" dt="2022-03-29T17:18:10.945" v="54" actId="20577"/>
          <ac:spMkLst>
            <pc:docMk/>
            <pc:sldMk cId="4273824490" sldId="423"/>
            <ac:spMk id="13" creationId="{00000000-0000-0000-0000-000000000000}"/>
          </ac:spMkLst>
        </pc:spChg>
        <pc:spChg chg="mod">
          <ac:chgData name="Brandman, Brittney" userId="S::bbrandman@hempsteadschools.org::0cdb2f2d-d6b2-4ba5-ab32-44032252b874" providerId="AD" clId="Web-{624DD301-055C-4E00-8C3A-9A4ED0BD5C24}" dt="2022-03-29T17:17:46.647" v="29" actId="20577"/>
          <ac:spMkLst>
            <pc:docMk/>
            <pc:sldMk cId="4273824490" sldId="423"/>
            <ac:spMk id="22" creationId="{00000000-0000-0000-0000-000000000000}"/>
          </ac:spMkLst>
        </pc:spChg>
      </pc:sldChg>
      <pc:sldChg chg="modSp">
        <pc:chgData name="Brandman, Brittney" userId="S::bbrandman@hempsteadschools.org::0cdb2f2d-d6b2-4ba5-ab32-44032252b874" providerId="AD" clId="Web-{624DD301-055C-4E00-8C3A-9A4ED0BD5C24}" dt="2022-03-29T17:19:16.712" v="112" actId="1076"/>
        <pc:sldMkLst>
          <pc:docMk/>
          <pc:sldMk cId="4273824490" sldId="424"/>
        </pc:sldMkLst>
        <pc:spChg chg="mod">
          <ac:chgData name="Brandman, Brittney" userId="S::bbrandman@hempsteadschools.org::0cdb2f2d-d6b2-4ba5-ab32-44032252b874" providerId="AD" clId="Web-{624DD301-055C-4E00-8C3A-9A4ED0BD5C24}" dt="2022-03-29T17:19:16.712" v="112" actId="1076"/>
          <ac:spMkLst>
            <pc:docMk/>
            <pc:sldMk cId="4273824490" sldId="424"/>
            <ac:spMk id="13" creationId="{00000000-0000-0000-0000-000000000000}"/>
          </ac:spMkLst>
        </pc:spChg>
        <pc:spChg chg="mod">
          <ac:chgData name="Brandman, Brittney" userId="S::bbrandman@hempsteadschools.org::0cdb2f2d-d6b2-4ba5-ab32-44032252b874" providerId="AD" clId="Web-{624DD301-055C-4E00-8C3A-9A4ED0BD5C24}" dt="2022-03-29T17:19:13.993" v="111" actId="20577"/>
          <ac:spMkLst>
            <pc:docMk/>
            <pc:sldMk cId="4273824490" sldId="424"/>
            <ac:spMk id="22" creationId="{00000000-0000-0000-0000-000000000000}"/>
          </ac:spMkLst>
        </pc:spChg>
      </pc:sldChg>
    </pc:docChg>
  </pc:docChgLst>
  <pc:docChgLst>
    <pc:chgData name="Horowitz, Suzanne" userId="S::shorowitz@hempsteadschools.org::31353984-b3f4-4424-bfb9-149dd363e8dc" providerId="AD" clId="Web-{52086775-7B69-BF37-FB3C-36974A489513}"/>
    <pc:docChg chg="modSld sldOrd">
      <pc:chgData name="Horowitz, Suzanne" userId="S::shorowitz@hempsteadschools.org::31353984-b3f4-4424-bfb9-149dd363e8dc" providerId="AD" clId="Web-{52086775-7B69-BF37-FB3C-36974A489513}" dt="2024-03-14T16:26:23.045" v="2"/>
      <pc:docMkLst>
        <pc:docMk/>
      </pc:docMkLst>
      <pc:sldChg chg="ord">
        <pc:chgData name="Horowitz, Suzanne" userId="S::shorowitz@hempsteadschools.org::31353984-b3f4-4424-bfb9-149dd363e8dc" providerId="AD" clId="Web-{52086775-7B69-BF37-FB3C-36974A489513}" dt="2024-03-14T16:26:23.045" v="2"/>
        <pc:sldMkLst>
          <pc:docMk/>
          <pc:sldMk cId="4273824490" sldId="413"/>
        </pc:sldMkLst>
      </pc:sldChg>
      <pc:sldChg chg="modSp">
        <pc:chgData name="Horowitz, Suzanne" userId="S::shorowitz@hempsteadschools.org::31353984-b3f4-4424-bfb9-149dd363e8dc" providerId="AD" clId="Web-{52086775-7B69-BF37-FB3C-36974A489513}" dt="2024-03-14T16:21:26.413" v="1" actId="1076"/>
        <pc:sldMkLst>
          <pc:docMk/>
          <pc:sldMk cId="2582472684" sldId="664"/>
        </pc:sldMkLst>
        <pc:picChg chg="mod">
          <ac:chgData name="Horowitz, Suzanne" userId="S::shorowitz@hempsteadschools.org::31353984-b3f4-4424-bfb9-149dd363e8dc" providerId="AD" clId="Web-{52086775-7B69-BF37-FB3C-36974A489513}" dt="2024-03-14T16:21:26.413" v="1" actId="1076"/>
          <ac:picMkLst>
            <pc:docMk/>
            <pc:sldMk cId="2582472684" sldId="664"/>
            <ac:picMk id="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59468-6416-44DF-AC82-813BAB9EEA8D}" type="datetimeFigureOut">
              <a:rPr lang="en-US" smtClean="0"/>
              <a:pPr/>
              <a:t>4/4/2024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E0902C-F840-42E6-9278-C199B5F2D07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a:t>
            </a:fld>
            <a:endParaRPr lang="en-US"/>
          </a:p>
        </p:txBody>
      </p:sp>
    </p:spTree>
    <p:extLst>
      <p:ext uri="{BB962C8B-B14F-4D97-AF65-F5344CB8AC3E}">
        <p14:creationId xmlns:p14="http://schemas.microsoft.com/office/powerpoint/2010/main" val="4089995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110</a:t>
            </a:fld>
            <a:endParaRPr lang="en-US"/>
          </a:p>
        </p:txBody>
      </p:sp>
    </p:spTree>
    <p:extLst>
      <p:ext uri="{BB962C8B-B14F-4D97-AF65-F5344CB8AC3E}">
        <p14:creationId xmlns:p14="http://schemas.microsoft.com/office/powerpoint/2010/main" val="37494174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111</a:t>
            </a:fld>
            <a:endParaRPr lang="en-US"/>
          </a:p>
        </p:txBody>
      </p:sp>
    </p:spTree>
    <p:extLst>
      <p:ext uri="{BB962C8B-B14F-4D97-AF65-F5344CB8AC3E}">
        <p14:creationId xmlns:p14="http://schemas.microsoft.com/office/powerpoint/2010/main" val="88042552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112</a:t>
            </a:fld>
            <a:endParaRPr lang="en-US"/>
          </a:p>
        </p:txBody>
      </p:sp>
    </p:spTree>
    <p:extLst>
      <p:ext uri="{BB962C8B-B14F-4D97-AF65-F5344CB8AC3E}">
        <p14:creationId xmlns:p14="http://schemas.microsoft.com/office/powerpoint/2010/main" val="10893991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113</a:t>
            </a:fld>
            <a:endParaRPr lang="en-US"/>
          </a:p>
        </p:txBody>
      </p:sp>
    </p:spTree>
    <p:extLst>
      <p:ext uri="{BB962C8B-B14F-4D97-AF65-F5344CB8AC3E}">
        <p14:creationId xmlns:p14="http://schemas.microsoft.com/office/powerpoint/2010/main" val="3215203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114</a:t>
            </a:fld>
            <a:endParaRPr lang="en-US"/>
          </a:p>
        </p:txBody>
      </p:sp>
    </p:spTree>
    <p:extLst>
      <p:ext uri="{BB962C8B-B14F-4D97-AF65-F5344CB8AC3E}">
        <p14:creationId xmlns:p14="http://schemas.microsoft.com/office/powerpoint/2010/main" val="1198726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115</a:t>
            </a:fld>
            <a:endParaRPr lang="en-US"/>
          </a:p>
        </p:txBody>
      </p:sp>
    </p:spTree>
    <p:extLst>
      <p:ext uri="{BB962C8B-B14F-4D97-AF65-F5344CB8AC3E}">
        <p14:creationId xmlns:p14="http://schemas.microsoft.com/office/powerpoint/2010/main" val="41711161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a:t>
            </a:fld>
            <a:endParaRPr lang="en-US"/>
          </a:p>
        </p:txBody>
      </p:sp>
    </p:spTree>
    <p:extLst>
      <p:ext uri="{BB962C8B-B14F-4D97-AF65-F5344CB8AC3E}">
        <p14:creationId xmlns:p14="http://schemas.microsoft.com/office/powerpoint/2010/main" val="31754685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125</a:t>
            </a:fld>
            <a:endParaRPr lang="en-US"/>
          </a:p>
        </p:txBody>
      </p:sp>
    </p:spTree>
    <p:extLst>
      <p:ext uri="{BB962C8B-B14F-4D97-AF65-F5344CB8AC3E}">
        <p14:creationId xmlns:p14="http://schemas.microsoft.com/office/powerpoint/2010/main" val="25097018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126</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127</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128</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129</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130</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a:t>
            </a:fld>
            <a:endParaRPr lang="en-US"/>
          </a:p>
        </p:txBody>
      </p:sp>
    </p:spTree>
    <p:extLst>
      <p:ext uri="{BB962C8B-B14F-4D97-AF65-F5344CB8AC3E}">
        <p14:creationId xmlns:p14="http://schemas.microsoft.com/office/powerpoint/2010/main" val="7166021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132</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133</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134</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135</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138</a:t>
            </a:fld>
            <a:endParaRPr lang="en-US"/>
          </a:p>
        </p:txBody>
      </p:sp>
    </p:spTree>
    <p:extLst>
      <p:ext uri="{BB962C8B-B14F-4D97-AF65-F5344CB8AC3E}">
        <p14:creationId xmlns:p14="http://schemas.microsoft.com/office/powerpoint/2010/main" val="207350872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139</a:t>
            </a:fld>
            <a:endParaRPr lang="en-US"/>
          </a:p>
        </p:txBody>
      </p:sp>
    </p:spTree>
    <p:extLst>
      <p:ext uri="{BB962C8B-B14F-4D97-AF65-F5344CB8AC3E}">
        <p14:creationId xmlns:p14="http://schemas.microsoft.com/office/powerpoint/2010/main" val="32658888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140</a:t>
            </a:fld>
            <a:endParaRPr lang="en-US"/>
          </a:p>
        </p:txBody>
      </p:sp>
    </p:spTree>
    <p:extLst>
      <p:ext uri="{BB962C8B-B14F-4D97-AF65-F5344CB8AC3E}">
        <p14:creationId xmlns:p14="http://schemas.microsoft.com/office/powerpoint/2010/main" val="3021020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141</a:t>
            </a:fld>
            <a:endParaRPr lang="en-US"/>
          </a:p>
        </p:txBody>
      </p:sp>
    </p:spTree>
    <p:extLst>
      <p:ext uri="{BB962C8B-B14F-4D97-AF65-F5344CB8AC3E}">
        <p14:creationId xmlns:p14="http://schemas.microsoft.com/office/powerpoint/2010/main" val="33976478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142</a:t>
            </a:fld>
            <a:endParaRPr lang="en-US"/>
          </a:p>
        </p:txBody>
      </p:sp>
    </p:spTree>
    <p:extLst>
      <p:ext uri="{BB962C8B-B14F-4D97-AF65-F5344CB8AC3E}">
        <p14:creationId xmlns:p14="http://schemas.microsoft.com/office/powerpoint/2010/main" val="6927680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143</a:t>
            </a:fld>
            <a:endParaRPr lang="en-US"/>
          </a:p>
        </p:txBody>
      </p:sp>
    </p:spTree>
    <p:extLst>
      <p:ext uri="{BB962C8B-B14F-4D97-AF65-F5344CB8AC3E}">
        <p14:creationId xmlns:p14="http://schemas.microsoft.com/office/powerpoint/2010/main" val="206445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a:t>
            </a:fld>
            <a:endParaRPr lang="en-US"/>
          </a:p>
        </p:txBody>
      </p:sp>
    </p:spTree>
    <p:extLst>
      <p:ext uri="{BB962C8B-B14F-4D97-AF65-F5344CB8AC3E}">
        <p14:creationId xmlns:p14="http://schemas.microsoft.com/office/powerpoint/2010/main" val="28351663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144</a:t>
            </a:fld>
            <a:endParaRPr lang="en-US"/>
          </a:p>
        </p:txBody>
      </p:sp>
    </p:spTree>
    <p:extLst>
      <p:ext uri="{BB962C8B-B14F-4D97-AF65-F5344CB8AC3E}">
        <p14:creationId xmlns:p14="http://schemas.microsoft.com/office/powerpoint/2010/main" val="276080994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145</a:t>
            </a:fld>
            <a:endParaRPr lang="en-US"/>
          </a:p>
        </p:txBody>
      </p:sp>
    </p:spTree>
    <p:extLst>
      <p:ext uri="{BB962C8B-B14F-4D97-AF65-F5344CB8AC3E}">
        <p14:creationId xmlns:p14="http://schemas.microsoft.com/office/powerpoint/2010/main" val="35286617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146</a:t>
            </a:fld>
            <a:endParaRPr lang="en-US"/>
          </a:p>
        </p:txBody>
      </p:sp>
    </p:spTree>
    <p:extLst>
      <p:ext uri="{BB962C8B-B14F-4D97-AF65-F5344CB8AC3E}">
        <p14:creationId xmlns:p14="http://schemas.microsoft.com/office/powerpoint/2010/main" val="4424607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147</a:t>
            </a:fld>
            <a:endParaRPr lang="en-US"/>
          </a:p>
        </p:txBody>
      </p:sp>
    </p:spTree>
    <p:extLst>
      <p:ext uri="{BB962C8B-B14F-4D97-AF65-F5344CB8AC3E}">
        <p14:creationId xmlns:p14="http://schemas.microsoft.com/office/powerpoint/2010/main" val="148405900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148</a:t>
            </a:fld>
            <a:endParaRPr lang="en-US"/>
          </a:p>
        </p:txBody>
      </p:sp>
    </p:spTree>
    <p:extLst>
      <p:ext uri="{BB962C8B-B14F-4D97-AF65-F5344CB8AC3E}">
        <p14:creationId xmlns:p14="http://schemas.microsoft.com/office/powerpoint/2010/main" val="1364192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149</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150</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151</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152</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a:t>
            </a:fld>
            <a:endParaRPr lang="en-US"/>
          </a:p>
        </p:txBody>
      </p:sp>
    </p:spTree>
    <p:extLst>
      <p:ext uri="{BB962C8B-B14F-4D97-AF65-F5344CB8AC3E}">
        <p14:creationId xmlns:p14="http://schemas.microsoft.com/office/powerpoint/2010/main" val="18050046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154</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155</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158</a:t>
            </a:fld>
            <a:endParaRPr lang="en-US"/>
          </a:p>
        </p:txBody>
      </p:sp>
    </p:spTree>
    <p:extLst>
      <p:ext uri="{BB962C8B-B14F-4D97-AF65-F5344CB8AC3E}">
        <p14:creationId xmlns:p14="http://schemas.microsoft.com/office/powerpoint/2010/main" val="15315068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159</a:t>
            </a:fld>
            <a:endParaRPr lang="en-US"/>
          </a:p>
        </p:txBody>
      </p:sp>
    </p:spTree>
    <p:extLst>
      <p:ext uri="{BB962C8B-B14F-4D97-AF65-F5344CB8AC3E}">
        <p14:creationId xmlns:p14="http://schemas.microsoft.com/office/powerpoint/2010/main" val="144833919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160</a:t>
            </a:fld>
            <a:endParaRPr lang="en-US"/>
          </a:p>
        </p:txBody>
      </p:sp>
    </p:spTree>
    <p:extLst>
      <p:ext uri="{BB962C8B-B14F-4D97-AF65-F5344CB8AC3E}">
        <p14:creationId xmlns:p14="http://schemas.microsoft.com/office/powerpoint/2010/main" val="39206032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161</a:t>
            </a:fld>
            <a:endParaRPr lang="en-US"/>
          </a:p>
        </p:txBody>
      </p:sp>
    </p:spTree>
    <p:extLst>
      <p:ext uri="{BB962C8B-B14F-4D97-AF65-F5344CB8AC3E}">
        <p14:creationId xmlns:p14="http://schemas.microsoft.com/office/powerpoint/2010/main" val="2073273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162</a:t>
            </a:fld>
            <a:endParaRPr lang="en-US"/>
          </a:p>
        </p:txBody>
      </p:sp>
    </p:spTree>
    <p:extLst>
      <p:ext uri="{BB962C8B-B14F-4D97-AF65-F5344CB8AC3E}">
        <p14:creationId xmlns:p14="http://schemas.microsoft.com/office/powerpoint/2010/main" val="240919891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163</a:t>
            </a:fld>
            <a:endParaRPr lang="en-US"/>
          </a:p>
        </p:txBody>
      </p:sp>
    </p:spTree>
    <p:extLst>
      <p:ext uri="{BB962C8B-B14F-4D97-AF65-F5344CB8AC3E}">
        <p14:creationId xmlns:p14="http://schemas.microsoft.com/office/powerpoint/2010/main" val="15854562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164</a:t>
            </a:fld>
            <a:endParaRPr lang="en-US"/>
          </a:p>
        </p:txBody>
      </p:sp>
    </p:spTree>
    <p:extLst>
      <p:ext uri="{BB962C8B-B14F-4D97-AF65-F5344CB8AC3E}">
        <p14:creationId xmlns:p14="http://schemas.microsoft.com/office/powerpoint/2010/main" val="20404844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165</a:t>
            </a:fld>
            <a:endParaRPr lang="en-US"/>
          </a:p>
        </p:txBody>
      </p:sp>
    </p:spTree>
    <p:extLst>
      <p:ext uri="{BB962C8B-B14F-4D97-AF65-F5344CB8AC3E}">
        <p14:creationId xmlns:p14="http://schemas.microsoft.com/office/powerpoint/2010/main" val="308304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a:t>
            </a:fld>
            <a:endParaRPr lang="en-US"/>
          </a:p>
        </p:txBody>
      </p:sp>
    </p:spTree>
    <p:extLst>
      <p:ext uri="{BB962C8B-B14F-4D97-AF65-F5344CB8AC3E}">
        <p14:creationId xmlns:p14="http://schemas.microsoft.com/office/powerpoint/2010/main" val="40720276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166</a:t>
            </a:fld>
            <a:endParaRPr lang="en-US"/>
          </a:p>
        </p:txBody>
      </p:sp>
    </p:spTree>
    <p:extLst>
      <p:ext uri="{BB962C8B-B14F-4D97-AF65-F5344CB8AC3E}">
        <p14:creationId xmlns:p14="http://schemas.microsoft.com/office/powerpoint/2010/main" val="41253522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167</a:t>
            </a:fld>
            <a:endParaRPr lang="en-US"/>
          </a:p>
        </p:txBody>
      </p:sp>
    </p:spTree>
    <p:extLst>
      <p:ext uri="{BB962C8B-B14F-4D97-AF65-F5344CB8AC3E}">
        <p14:creationId xmlns:p14="http://schemas.microsoft.com/office/powerpoint/2010/main" val="331810159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168</a:t>
            </a:fld>
            <a:endParaRPr lang="en-US"/>
          </a:p>
        </p:txBody>
      </p:sp>
    </p:spTree>
    <p:extLst>
      <p:ext uri="{BB962C8B-B14F-4D97-AF65-F5344CB8AC3E}">
        <p14:creationId xmlns:p14="http://schemas.microsoft.com/office/powerpoint/2010/main" val="26646605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169</a:t>
            </a:fld>
            <a:endParaRPr lang="en-US"/>
          </a:p>
        </p:txBody>
      </p:sp>
    </p:spTree>
    <p:extLst>
      <p:ext uri="{BB962C8B-B14F-4D97-AF65-F5344CB8AC3E}">
        <p14:creationId xmlns:p14="http://schemas.microsoft.com/office/powerpoint/2010/main" val="36215667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170</a:t>
            </a:fld>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171</a:t>
            </a:fld>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172</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173</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174</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a:t>
            </a:fld>
            <a:endParaRPr lang="en-US"/>
          </a:p>
        </p:txBody>
      </p:sp>
    </p:spTree>
    <p:extLst>
      <p:ext uri="{BB962C8B-B14F-4D97-AF65-F5344CB8AC3E}">
        <p14:creationId xmlns:p14="http://schemas.microsoft.com/office/powerpoint/2010/main" val="127611616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176</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177</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178</a:t>
            </a:fld>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179</a:t>
            </a:fld>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180</a:t>
            </a:fld>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181</a:t>
            </a:fld>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182</a:t>
            </a:fld>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183</a:t>
            </a:fld>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186</a:t>
            </a:fld>
            <a:endParaRPr lang="en-US"/>
          </a:p>
        </p:txBody>
      </p:sp>
    </p:spTree>
    <p:extLst>
      <p:ext uri="{BB962C8B-B14F-4D97-AF65-F5344CB8AC3E}">
        <p14:creationId xmlns:p14="http://schemas.microsoft.com/office/powerpoint/2010/main" val="38170548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187</a:t>
            </a:fld>
            <a:endParaRPr lang="en-US"/>
          </a:p>
        </p:txBody>
      </p:sp>
    </p:spTree>
    <p:extLst>
      <p:ext uri="{BB962C8B-B14F-4D97-AF65-F5344CB8AC3E}">
        <p14:creationId xmlns:p14="http://schemas.microsoft.com/office/powerpoint/2010/main" val="94907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a:t>
            </a:fld>
            <a:endParaRPr lang="en-US"/>
          </a:p>
        </p:txBody>
      </p:sp>
    </p:spTree>
    <p:extLst>
      <p:ext uri="{BB962C8B-B14F-4D97-AF65-F5344CB8AC3E}">
        <p14:creationId xmlns:p14="http://schemas.microsoft.com/office/powerpoint/2010/main" val="136773815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188</a:t>
            </a:fld>
            <a:endParaRPr lang="en-US"/>
          </a:p>
        </p:txBody>
      </p:sp>
    </p:spTree>
    <p:extLst>
      <p:ext uri="{BB962C8B-B14F-4D97-AF65-F5344CB8AC3E}">
        <p14:creationId xmlns:p14="http://schemas.microsoft.com/office/powerpoint/2010/main" val="274365236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189</a:t>
            </a:fld>
            <a:endParaRPr lang="en-US"/>
          </a:p>
        </p:txBody>
      </p:sp>
    </p:spTree>
    <p:extLst>
      <p:ext uri="{BB962C8B-B14F-4D97-AF65-F5344CB8AC3E}">
        <p14:creationId xmlns:p14="http://schemas.microsoft.com/office/powerpoint/2010/main" val="384757955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190</a:t>
            </a:fld>
            <a:endParaRPr lang="en-US"/>
          </a:p>
        </p:txBody>
      </p:sp>
    </p:spTree>
    <p:extLst>
      <p:ext uri="{BB962C8B-B14F-4D97-AF65-F5344CB8AC3E}">
        <p14:creationId xmlns:p14="http://schemas.microsoft.com/office/powerpoint/2010/main" val="58106705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191</a:t>
            </a:fld>
            <a:endParaRPr lang="en-US"/>
          </a:p>
        </p:txBody>
      </p:sp>
    </p:spTree>
    <p:extLst>
      <p:ext uri="{BB962C8B-B14F-4D97-AF65-F5344CB8AC3E}">
        <p14:creationId xmlns:p14="http://schemas.microsoft.com/office/powerpoint/2010/main" val="179031041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192</a:t>
            </a:fld>
            <a:endParaRPr lang="en-US"/>
          </a:p>
        </p:txBody>
      </p:sp>
    </p:spTree>
    <p:extLst>
      <p:ext uri="{BB962C8B-B14F-4D97-AF65-F5344CB8AC3E}">
        <p14:creationId xmlns:p14="http://schemas.microsoft.com/office/powerpoint/2010/main" val="2409910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193</a:t>
            </a:fld>
            <a:endParaRPr lang="en-US"/>
          </a:p>
        </p:txBody>
      </p:sp>
    </p:spTree>
    <p:extLst>
      <p:ext uri="{BB962C8B-B14F-4D97-AF65-F5344CB8AC3E}">
        <p14:creationId xmlns:p14="http://schemas.microsoft.com/office/powerpoint/2010/main" val="12955073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194</a:t>
            </a:fld>
            <a:endParaRPr lang="en-US"/>
          </a:p>
        </p:txBody>
      </p:sp>
    </p:spTree>
    <p:extLst>
      <p:ext uri="{BB962C8B-B14F-4D97-AF65-F5344CB8AC3E}">
        <p14:creationId xmlns:p14="http://schemas.microsoft.com/office/powerpoint/2010/main" val="410756965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195</a:t>
            </a:fld>
            <a:endParaRPr lang="en-US"/>
          </a:p>
        </p:txBody>
      </p:sp>
    </p:spTree>
    <p:extLst>
      <p:ext uri="{BB962C8B-B14F-4D97-AF65-F5344CB8AC3E}">
        <p14:creationId xmlns:p14="http://schemas.microsoft.com/office/powerpoint/2010/main" val="387458676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196</a:t>
            </a:fld>
            <a:endParaRPr lang="en-US"/>
          </a:p>
        </p:txBody>
      </p:sp>
    </p:spTree>
    <p:extLst>
      <p:ext uri="{BB962C8B-B14F-4D97-AF65-F5344CB8AC3E}">
        <p14:creationId xmlns:p14="http://schemas.microsoft.com/office/powerpoint/2010/main" val="17457722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197</a:t>
            </a:fld>
            <a:endParaRPr lang="en-US"/>
          </a:p>
        </p:txBody>
      </p:sp>
    </p:spTree>
    <p:extLst>
      <p:ext uri="{BB962C8B-B14F-4D97-AF65-F5344CB8AC3E}">
        <p14:creationId xmlns:p14="http://schemas.microsoft.com/office/powerpoint/2010/main" val="1961359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a:t>
            </a:fld>
            <a:endParaRPr lang="en-US"/>
          </a:p>
        </p:txBody>
      </p:sp>
    </p:spTree>
    <p:extLst>
      <p:ext uri="{BB962C8B-B14F-4D97-AF65-F5344CB8AC3E}">
        <p14:creationId xmlns:p14="http://schemas.microsoft.com/office/powerpoint/2010/main" val="21722828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198</a:t>
            </a:fld>
            <a:endParaRPr lang="en-US"/>
          </a:p>
        </p:txBody>
      </p:sp>
    </p:spTree>
    <p:extLst>
      <p:ext uri="{BB962C8B-B14F-4D97-AF65-F5344CB8AC3E}">
        <p14:creationId xmlns:p14="http://schemas.microsoft.com/office/powerpoint/2010/main" val="356123956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199</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200</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201</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202</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203</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204</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205</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206</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207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210</a:t>
            </a:fld>
            <a:endParaRPr lang="en-US"/>
          </a:p>
        </p:txBody>
      </p:sp>
    </p:spTree>
    <p:extLst>
      <p:ext uri="{BB962C8B-B14F-4D97-AF65-F5344CB8AC3E}">
        <p14:creationId xmlns:p14="http://schemas.microsoft.com/office/powerpoint/2010/main" val="11887049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213</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214</a:t>
            </a:fld>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215</a:t>
            </a:fld>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216</a:t>
            </a:fld>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217</a:t>
            </a:fld>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218</a:t>
            </a:fld>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a:t>
            </a:fld>
            <a:endParaRPr lang="en-US"/>
          </a:p>
        </p:txBody>
      </p:sp>
    </p:spTree>
    <p:extLst>
      <p:ext uri="{BB962C8B-B14F-4D97-AF65-F5344CB8AC3E}">
        <p14:creationId xmlns:p14="http://schemas.microsoft.com/office/powerpoint/2010/main" val="414336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220</a:t>
            </a:fld>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221</a:t>
            </a:fld>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222</a:t>
            </a:fld>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223</a:t>
            </a:fld>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226</a:t>
            </a:fld>
            <a:endParaRPr lang="en-US"/>
          </a:p>
        </p:txBody>
      </p:sp>
    </p:spTree>
    <p:extLst>
      <p:ext uri="{BB962C8B-B14F-4D97-AF65-F5344CB8AC3E}">
        <p14:creationId xmlns:p14="http://schemas.microsoft.com/office/powerpoint/2010/main" val="97720489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227</a:t>
            </a:fld>
            <a:endParaRPr lang="en-US"/>
          </a:p>
        </p:txBody>
      </p:sp>
    </p:spTree>
    <p:extLst>
      <p:ext uri="{BB962C8B-B14F-4D97-AF65-F5344CB8AC3E}">
        <p14:creationId xmlns:p14="http://schemas.microsoft.com/office/powerpoint/2010/main" val="335288080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228</a:t>
            </a:fld>
            <a:endParaRPr lang="en-US"/>
          </a:p>
        </p:txBody>
      </p:sp>
    </p:spTree>
    <p:extLst>
      <p:ext uri="{BB962C8B-B14F-4D97-AF65-F5344CB8AC3E}">
        <p14:creationId xmlns:p14="http://schemas.microsoft.com/office/powerpoint/2010/main" val="298956128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229</a:t>
            </a:fld>
            <a:endParaRPr lang="en-US"/>
          </a:p>
        </p:txBody>
      </p:sp>
    </p:spTree>
    <p:extLst>
      <p:ext uri="{BB962C8B-B14F-4D97-AF65-F5344CB8AC3E}">
        <p14:creationId xmlns:p14="http://schemas.microsoft.com/office/powerpoint/2010/main" val="61487767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230</a:t>
            </a:fld>
            <a:endParaRPr lang="en-US"/>
          </a:p>
        </p:txBody>
      </p:sp>
    </p:spTree>
    <p:extLst>
      <p:ext uri="{BB962C8B-B14F-4D97-AF65-F5344CB8AC3E}">
        <p14:creationId xmlns:p14="http://schemas.microsoft.com/office/powerpoint/2010/main" val="41543010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231</a:t>
            </a:fld>
            <a:endParaRPr lang="en-US"/>
          </a:p>
        </p:txBody>
      </p:sp>
    </p:spTree>
    <p:extLst>
      <p:ext uri="{BB962C8B-B14F-4D97-AF65-F5344CB8AC3E}">
        <p14:creationId xmlns:p14="http://schemas.microsoft.com/office/powerpoint/2010/main" val="3417933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a:t>
            </a:fld>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232</a:t>
            </a:fld>
            <a:endParaRPr lang="en-US"/>
          </a:p>
        </p:txBody>
      </p:sp>
    </p:spTree>
    <p:extLst>
      <p:ext uri="{BB962C8B-B14F-4D97-AF65-F5344CB8AC3E}">
        <p14:creationId xmlns:p14="http://schemas.microsoft.com/office/powerpoint/2010/main" val="193267528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233</a:t>
            </a:fld>
            <a:endParaRPr lang="en-US"/>
          </a:p>
        </p:txBody>
      </p:sp>
    </p:spTree>
    <p:extLst>
      <p:ext uri="{BB962C8B-B14F-4D97-AF65-F5344CB8AC3E}">
        <p14:creationId xmlns:p14="http://schemas.microsoft.com/office/powerpoint/2010/main" val="183689077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234</a:t>
            </a:fld>
            <a:endParaRPr lang="en-US"/>
          </a:p>
        </p:txBody>
      </p:sp>
    </p:spTree>
    <p:extLst>
      <p:ext uri="{BB962C8B-B14F-4D97-AF65-F5344CB8AC3E}">
        <p14:creationId xmlns:p14="http://schemas.microsoft.com/office/powerpoint/2010/main" val="298339092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235</a:t>
            </a:fld>
            <a:endParaRPr lang="en-US"/>
          </a:p>
        </p:txBody>
      </p:sp>
    </p:spTree>
    <p:extLst>
      <p:ext uri="{BB962C8B-B14F-4D97-AF65-F5344CB8AC3E}">
        <p14:creationId xmlns:p14="http://schemas.microsoft.com/office/powerpoint/2010/main" val="314562005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236</a:t>
            </a:fld>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237</a:t>
            </a:fld>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238</a:t>
            </a:fld>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239</a:t>
            </a:fld>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240</a:t>
            </a:fld>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a:t>
            </a:fld>
            <a:endParaRPr 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244</a:t>
            </a:fld>
            <a:endParaRPr lang="en-US"/>
          </a:p>
        </p:txBody>
      </p:sp>
    </p:spTree>
    <p:extLst>
      <p:ext uri="{BB962C8B-B14F-4D97-AF65-F5344CB8AC3E}">
        <p14:creationId xmlns:p14="http://schemas.microsoft.com/office/powerpoint/2010/main" val="325456632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245</a:t>
            </a:fld>
            <a:endParaRPr lang="en-US"/>
          </a:p>
        </p:txBody>
      </p:sp>
    </p:spTree>
    <p:extLst>
      <p:ext uri="{BB962C8B-B14F-4D97-AF65-F5344CB8AC3E}">
        <p14:creationId xmlns:p14="http://schemas.microsoft.com/office/powerpoint/2010/main" val="65454610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246</a:t>
            </a:fld>
            <a:endParaRPr lang="en-US"/>
          </a:p>
        </p:txBody>
      </p:sp>
    </p:spTree>
    <p:extLst>
      <p:ext uri="{BB962C8B-B14F-4D97-AF65-F5344CB8AC3E}">
        <p14:creationId xmlns:p14="http://schemas.microsoft.com/office/powerpoint/2010/main" val="402204569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247</a:t>
            </a:fld>
            <a:endParaRPr lang="en-US"/>
          </a:p>
        </p:txBody>
      </p:sp>
    </p:spTree>
    <p:extLst>
      <p:ext uri="{BB962C8B-B14F-4D97-AF65-F5344CB8AC3E}">
        <p14:creationId xmlns:p14="http://schemas.microsoft.com/office/powerpoint/2010/main" val="3161816680"/>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248</a:t>
            </a:fld>
            <a:endParaRPr lang="en-US"/>
          </a:p>
        </p:txBody>
      </p:sp>
    </p:spTree>
    <p:extLst>
      <p:ext uri="{BB962C8B-B14F-4D97-AF65-F5344CB8AC3E}">
        <p14:creationId xmlns:p14="http://schemas.microsoft.com/office/powerpoint/2010/main" val="2352879603"/>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249</a:t>
            </a:fld>
            <a:endParaRPr lang="en-US"/>
          </a:p>
        </p:txBody>
      </p:sp>
    </p:spTree>
    <p:extLst>
      <p:ext uri="{BB962C8B-B14F-4D97-AF65-F5344CB8AC3E}">
        <p14:creationId xmlns:p14="http://schemas.microsoft.com/office/powerpoint/2010/main" val="79344550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250</a:t>
            </a:fld>
            <a:endParaRPr lang="en-US"/>
          </a:p>
        </p:txBody>
      </p:sp>
    </p:spTree>
    <p:extLst>
      <p:ext uri="{BB962C8B-B14F-4D97-AF65-F5344CB8AC3E}">
        <p14:creationId xmlns:p14="http://schemas.microsoft.com/office/powerpoint/2010/main" val="347571417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251</a:t>
            </a:fld>
            <a:endParaRPr lang="en-US"/>
          </a:p>
        </p:txBody>
      </p:sp>
    </p:spTree>
    <p:extLst>
      <p:ext uri="{BB962C8B-B14F-4D97-AF65-F5344CB8AC3E}">
        <p14:creationId xmlns:p14="http://schemas.microsoft.com/office/powerpoint/2010/main" val="1382574548"/>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252</a:t>
            </a:fld>
            <a:endParaRPr lang="en-US"/>
          </a:p>
        </p:txBody>
      </p:sp>
    </p:spTree>
    <p:extLst>
      <p:ext uri="{BB962C8B-B14F-4D97-AF65-F5344CB8AC3E}">
        <p14:creationId xmlns:p14="http://schemas.microsoft.com/office/powerpoint/2010/main" val="124273034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253</a:t>
            </a:fld>
            <a:endParaRPr lang="en-US"/>
          </a:p>
        </p:txBody>
      </p:sp>
    </p:spTree>
    <p:extLst>
      <p:ext uri="{BB962C8B-B14F-4D97-AF65-F5344CB8AC3E}">
        <p14:creationId xmlns:p14="http://schemas.microsoft.com/office/powerpoint/2010/main" val="3357089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a:t>
            </a:fld>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254</a:t>
            </a:fld>
            <a:endParaRPr lang="en-US"/>
          </a:p>
        </p:txBody>
      </p:sp>
    </p:spTree>
    <p:extLst>
      <p:ext uri="{BB962C8B-B14F-4D97-AF65-F5344CB8AC3E}">
        <p14:creationId xmlns:p14="http://schemas.microsoft.com/office/powerpoint/2010/main" val="135617920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255</a:t>
            </a:fld>
            <a:endParaRPr lang="en-US"/>
          </a:p>
        </p:txBody>
      </p:sp>
    </p:spTree>
    <p:extLst>
      <p:ext uri="{BB962C8B-B14F-4D97-AF65-F5344CB8AC3E}">
        <p14:creationId xmlns:p14="http://schemas.microsoft.com/office/powerpoint/2010/main" val="320969355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256</a:t>
            </a:fld>
            <a:endParaRPr lang="en-US"/>
          </a:p>
        </p:txBody>
      </p:sp>
    </p:spTree>
    <p:extLst>
      <p:ext uri="{BB962C8B-B14F-4D97-AF65-F5344CB8AC3E}">
        <p14:creationId xmlns:p14="http://schemas.microsoft.com/office/powerpoint/2010/main" val="209316228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257</a:t>
            </a:fld>
            <a:endParaRPr lang="en-US"/>
          </a:p>
        </p:txBody>
      </p:sp>
    </p:spTree>
    <p:extLst>
      <p:ext uri="{BB962C8B-B14F-4D97-AF65-F5344CB8AC3E}">
        <p14:creationId xmlns:p14="http://schemas.microsoft.com/office/powerpoint/2010/main" val="162123198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258</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259</a:t>
            </a:fld>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260</a:t>
            </a:fld>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261</a:t>
            </a:fld>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262</a:t>
            </a:fld>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a:t>
            </a:fld>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264</a:t>
            </a:fld>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265</a:t>
            </a:fld>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266</a:t>
            </a:fld>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267</a:t>
            </a:fld>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270</a:t>
            </a:fld>
            <a:endParaRPr lang="en-US"/>
          </a:p>
        </p:txBody>
      </p:sp>
    </p:spTree>
    <p:extLst>
      <p:ext uri="{BB962C8B-B14F-4D97-AF65-F5344CB8AC3E}">
        <p14:creationId xmlns:p14="http://schemas.microsoft.com/office/powerpoint/2010/main" val="225582775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271</a:t>
            </a:fld>
            <a:endParaRPr lang="en-US"/>
          </a:p>
        </p:txBody>
      </p:sp>
    </p:spTree>
    <p:extLst>
      <p:ext uri="{BB962C8B-B14F-4D97-AF65-F5344CB8AC3E}">
        <p14:creationId xmlns:p14="http://schemas.microsoft.com/office/powerpoint/2010/main" val="179726396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272</a:t>
            </a:fld>
            <a:endParaRPr lang="en-US"/>
          </a:p>
        </p:txBody>
      </p:sp>
    </p:spTree>
    <p:extLst>
      <p:ext uri="{BB962C8B-B14F-4D97-AF65-F5344CB8AC3E}">
        <p14:creationId xmlns:p14="http://schemas.microsoft.com/office/powerpoint/2010/main" val="350107602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273</a:t>
            </a:fld>
            <a:endParaRPr lang="en-US"/>
          </a:p>
        </p:txBody>
      </p:sp>
    </p:spTree>
    <p:extLst>
      <p:ext uri="{BB962C8B-B14F-4D97-AF65-F5344CB8AC3E}">
        <p14:creationId xmlns:p14="http://schemas.microsoft.com/office/powerpoint/2010/main" val="143102979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274</a:t>
            </a:fld>
            <a:endParaRPr lang="en-US"/>
          </a:p>
        </p:txBody>
      </p:sp>
    </p:spTree>
    <p:extLst>
      <p:ext uri="{BB962C8B-B14F-4D97-AF65-F5344CB8AC3E}">
        <p14:creationId xmlns:p14="http://schemas.microsoft.com/office/powerpoint/2010/main" val="4259705425"/>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275</a:t>
            </a:fld>
            <a:endParaRPr lang="en-US"/>
          </a:p>
        </p:txBody>
      </p:sp>
    </p:spTree>
    <p:extLst>
      <p:ext uri="{BB962C8B-B14F-4D97-AF65-F5344CB8AC3E}">
        <p14:creationId xmlns:p14="http://schemas.microsoft.com/office/powerpoint/2010/main" val="2773540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a:t>
            </a:fld>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276</a:t>
            </a:fld>
            <a:endParaRPr lang="en-US"/>
          </a:p>
        </p:txBody>
      </p:sp>
    </p:spTree>
    <p:extLst>
      <p:ext uri="{BB962C8B-B14F-4D97-AF65-F5344CB8AC3E}">
        <p14:creationId xmlns:p14="http://schemas.microsoft.com/office/powerpoint/2010/main" val="161507767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277</a:t>
            </a:fld>
            <a:endParaRPr lang="en-US"/>
          </a:p>
        </p:txBody>
      </p:sp>
    </p:spTree>
    <p:extLst>
      <p:ext uri="{BB962C8B-B14F-4D97-AF65-F5344CB8AC3E}">
        <p14:creationId xmlns:p14="http://schemas.microsoft.com/office/powerpoint/2010/main" val="305605744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278</a:t>
            </a:fld>
            <a:endParaRPr lang="en-US"/>
          </a:p>
        </p:txBody>
      </p:sp>
    </p:spTree>
    <p:extLst>
      <p:ext uri="{BB962C8B-B14F-4D97-AF65-F5344CB8AC3E}">
        <p14:creationId xmlns:p14="http://schemas.microsoft.com/office/powerpoint/2010/main" val="39980614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279</a:t>
            </a:fld>
            <a:endParaRPr lang="en-US"/>
          </a:p>
        </p:txBody>
      </p:sp>
    </p:spTree>
    <p:extLst>
      <p:ext uri="{BB962C8B-B14F-4D97-AF65-F5344CB8AC3E}">
        <p14:creationId xmlns:p14="http://schemas.microsoft.com/office/powerpoint/2010/main" val="1423907634"/>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280</a:t>
            </a:fld>
            <a:endParaRPr lang="en-US"/>
          </a:p>
        </p:txBody>
      </p:sp>
    </p:spTree>
    <p:extLst>
      <p:ext uri="{BB962C8B-B14F-4D97-AF65-F5344CB8AC3E}">
        <p14:creationId xmlns:p14="http://schemas.microsoft.com/office/powerpoint/2010/main" val="383322892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281</a:t>
            </a:fld>
            <a:endParaRPr lang="en-US"/>
          </a:p>
        </p:txBody>
      </p:sp>
    </p:spTree>
    <p:extLst>
      <p:ext uri="{BB962C8B-B14F-4D97-AF65-F5344CB8AC3E}">
        <p14:creationId xmlns:p14="http://schemas.microsoft.com/office/powerpoint/2010/main" val="292046097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282</a:t>
            </a:fld>
            <a:endParaRPr lang="en-US"/>
          </a:p>
        </p:txBody>
      </p:sp>
    </p:spTree>
    <p:extLst>
      <p:ext uri="{BB962C8B-B14F-4D97-AF65-F5344CB8AC3E}">
        <p14:creationId xmlns:p14="http://schemas.microsoft.com/office/powerpoint/2010/main" val="158045562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283</a:t>
            </a:fld>
            <a:endParaRPr lang="en-US"/>
          </a:p>
        </p:txBody>
      </p:sp>
    </p:spTree>
    <p:extLst>
      <p:ext uri="{BB962C8B-B14F-4D97-AF65-F5344CB8AC3E}">
        <p14:creationId xmlns:p14="http://schemas.microsoft.com/office/powerpoint/2010/main" val="234829629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284</a:t>
            </a:fld>
            <a:endParaRPr lang="en-US"/>
          </a:p>
        </p:txBody>
      </p:sp>
    </p:spTree>
    <p:extLst>
      <p:ext uri="{BB962C8B-B14F-4D97-AF65-F5344CB8AC3E}">
        <p14:creationId xmlns:p14="http://schemas.microsoft.com/office/powerpoint/2010/main" val="59620712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285</a:t>
            </a:fld>
            <a:endParaRPr lang="en-US"/>
          </a:p>
        </p:txBody>
      </p:sp>
    </p:spTree>
    <p:extLst>
      <p:ext uri="{BB962C8B-B14F-4D97-AF65-F5344CB8AC3E}">
        <p14:creationId xmlns:p14="http://schemas.microsoft.com/office/powerpoint/2010/main" val="4007994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a:t>
            </a:fld>
            <a:endParaRPr 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286</a:t>
            </a:fld>
            <a:endParaRPr lang="en-US"/>
          </a:p>
        </p:txBody>
      </p:sp>
    </p:spTree>
    <p:extLst>
      <p:ext uri="{BB962C8B-B14F-4D97-AF65-F5344CB8AC3E}">
        <p14:creationId xmlns:p14="http://schemas.microsoft.com/office/powerpoint/2010/main" val="406110331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287</a:t>
            </a:fld>
            <a:endParaRPr lang="en-US"/>
          </a:p>
        </p:txBody>
      </p:sp>
    </p:spTree>
    <p:extLst>
      <p:ext uri="{BB962C8B-B14F-4D97-AF65-F5344CB8AC3E}">
        <p14:creationId xmlns:p14="http://schemas.microsoft.com/office/powerpoint/2010/main" val="80156526"/>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288</a:t>
            </a:fld>
            <a:endParaRPr lang="en-US"/>
          </a:p>
        </p:txBody>
      </p:sp>
    </p:spTree>
    <p:extLst>
      <p:ext uri="{BB962C8B-B14F-4D97-AF65-F5344CB8AC3E}">
        <p14:creationId xmlns:p14="http://schemas.microsoft.com/office/powerpoint/2010/main" val="141034555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289</a:t>
            </a:fld>
            <a:endParaRPr lang="en-US"/>
          </a:p>
        </p:txBody>
      </p:sp>
    </p:spTree>
    <p:extLst>
      <p:ext uri="{BB962C8B-B14F-4D97-AF65-F5344CB8AC3E}">
        <p14:creationId xmlns:p14="http://schemas.microsoft.com/office/powerpoint/2010/main" val="171621877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290</a:t>
            </a:fld>
            <a:endParaRPr lang="en-US"/>
          </a:p>
        </p:txBody>
      </p:sp>
    </p:spTree>
    <p:extLst>
      <p:ext uri="{BB962C8B-B14F-4D97-AF65-F5344CB8AC3E}">
        <p14:creationId xmlns:p14="http://schemas.microsoft.com/office/powerpoint/2010/main" val="314163182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291</a:t>
            </a:fld>
            <a:endParaRPr lang="en-US"/>
          </a:p>
        </p:txBody>
      </p:sp>
    </p:spTree>
    <p:extLst>
      <p:ext uri="{BB962C8B-B14F-4D97-AF65-F5344CB8AC3E}">
        <p14:creationId xmlns:p14="http://schemas.microsoft.com/office/powerpoint/2010/main" val="363911867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292</a:t>
            </a:fld>
            <a:endParaRPr lang="en-US"/>
          </a:p>
        </p:txBody>
      </p:sp>
    </p:spTree>
    <p:extLst>
      <p:ext uri="{BB962C8B-B14F-4D97-AF65-F5344CB8AC3E}">
        <p14:creationId xmlns:p14="http://schemas.microsoft.com/office/powerpoint/2010/main" val="19472221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293</a:t>
            </a:fld>
            <a:endParaRPr lang="en-US"/>
          </a:p>
        </p:txBody>
      </p:sp>
    </p:spTree>
    <p:extLst>
      <p:ext uri="{BB962C8B-B14F-4D97-AF65-F5344CB8AC3E}">
        <p14:creationId xmlns:p14="http://schemas.microsoft.com/office/powerpoint/2010/main" val="47871287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294</a:t>
            </a:fld>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a:t>
            </a:fld>
            <a:endParaRPr 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296</a:t>
            </a:fld>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297</a:t>
            </a:fld>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298</a:t>
            </a:fld>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299</a:t>
            </a:fld>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300</a:t>
            </a:fld>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301</a:t>
            </a:fld>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304</a:t>
            </a:fld>
            <a:endParaRPr lang="en-US"/>
          </a:p>
        </p:txBody>
      </p:sp>
    </p:spTree>
    <p:extLst>
      <p:ext uri="{BB962C8B-B14F-4D97-AF65-F5344CB8AC3E}">
        <p14:creationId xmlns:p14="http://schemas.microsoft.com/office/powerpoint/2010/main" val="378024360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305</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306</a:t>
            </a:fld>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a:t>
            </a:fld>
            <a:endParaRPr 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308</a:t>
            </a:fld>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309</a:t>
            </a:fld>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310</a:t>
            </a:fld>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311</a:t>
            </a:fld>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312</a:t>
            </a:fld>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313</a:t>
            </a:fld>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314</a:t>
            </a:fld>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317</a:t>
            </a:fld>
            <a:endParaRPr lang="en-US"/>
          </a:p>
        </p:txBody>
      </p:sp>
    </p:spTree>
    <p:extLst>
      <p:ext uri="{BB962C8B-B14F-4D97-AF65-F5344CB8AC3E}">
        <p14:creationId xmlns:p14="http://schemas.microsoft.com/office/powerpoint/2010/main" val="38295486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318</a:t>
            </a:fld>
            <a:endParaRPr lang="en-US"/>
          </a:p>
        </p:txBody>
      </p:sp>
    </p:spTree>
    <p:extLst>
      <p:ext uri="{BB962C8B-B14F-4D97-AF65-F5344CB8AC3E}">
        <p14:creationId xmlns:p14="http://schemas.microsoft.com/office/powerpoint/2010/main" val="273135861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319</a:t>
            </a:fld>
            <a:endParaRPr lang="en-US"/>
          </a:p>
        </p:txBody>
      </p:sp>
    </p:spTree>
    <p:extLst>
      <p:ext uri="{BB962C8B-B14F-4D97-AF65-F5344CB8AC3E}">
        <p14:creationId xmlns:p14="http://schemas.microsoft.com/office/powerpoint/2010/main" val="1260385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a:t>
            </a:fld>
            <a:endParaRPr lang="en-US"/>
          </a:p>
        </p:txBody>
      </p:sp>
    </p:spTree>
    <p:extLst>
      <p:ext uri="{BB962C8B-B14F-4D97-AF65-F5344CB8AC3E}">
        <p14:creationId xmlns:p14="http://schemas.microsoft.com/office/powerpoint/2010/main" val="386139697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320</a:t>
            </a:fld>
            <a:endParaRPr lang="en-US"/>
          </a:p>
        </p:txBody>
      </p:sp>
    </p:spTree>
    <p:extLst>
      <p:ext uri="{BB962C8B-B14F-4D97-AF65-F5344CB8AC3E}">
        <p14:creationId xmlns:p14="http://schemas.microsoft.com/office/powerpoint/2010/main" val="3805763106"/>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321</a:t>
            </a:fld>
            <a:endParaRPr lang="en-US"/>
          </a:p>
        </p:txBody>
      </p:sp>
    </p:spTree>
    <p:extLst>
      <p:ext uri="{BB962C8B-B14F-4D97-AF65-F5344CB8AC3E}">
        <p14:creationId xmlns:p14="http://schemas.microsoft.com/office/powerpoint/2010/main" val="4179511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322</a:t>
            </a:fld>
            <a:endParaRPr lang="en-US"/>
          </a:p>
        </p:txBody>
      </p:sp>
    </p:spTree>
    <p:extLst>
      <p:ext uri="{BB962C8B-B14F-4D97-AF65-F5344CB8AC3E}">
        <p14:creationId xmlns:p14="http://schemas.microsoft.com/office/powerpoint/2010/main" val="275512200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323</a:t>
            </a:fld>
            <a:endParaRPr lang="en-US"/>
          </a:p>
        </p:txBody>
      </p:sp>
    </p:spTree>
    <p:extLst>
      <p:ext uri="{BB962C8B-B14F-4D97-AF65-F5344CB8AC3E}">
        <p14:creationId xmlns:p14="http://schemas.microsoft.com/office/powerpoint/2010/main" val="3253869729"/>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324</a:t>
            </a:fld>
            <a:endParaRPr lang="en-US"/>
          </a:p>
        </p:txBody>
      </p:sp>
    </p:spTree>
    <p:extLst>
      <p:ext uri="{BB962C8B-B14F-4D97-AF65-F5344CB8AC3E}">
        <p14:creationId xmlns:p14="http://schemas.microsoft.com/office/powerpoint/2010/main" val="2530511004"/>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325</a:t>
            </a:fld>
            <a:endParaRPr lang="en-US"/>
          </a:p>
        </p:txBody>
      </p:sp>
    </p:spTree>
    <p:extLst>
      <p:ext uri="{BB962C8B-B14F-4D97-AF65-F5344CB8AC3E}">
        <p14:creationId xmlns:p14="http://schemas.microsoft.com/office/powerpoint/2010/main" val="254826669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326</a:t>
            </a:fld>
            <a:endParaRPr lang="en-US"/>
          </a:p>
        </p:txBody>
      </p:sp>
    </p:spTree>
    <p:extLst>
      <p:ext uri="{BB962C8B-B14F-4D97-AF65-F5344CB8AC3E}">
        <p14:creationId xmlns:p14="http://schemas.microsoft.com/office/powerpoint/2010/main" val="2712036150"/>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327</a:t>
            </a:fld>
            <a:endParaRPr lang="en-US"/>
          </a:p>
        </p:txBody>
      </p:sp>
    </p:spTree>
    <p:extLst>
      <p:ext uri="{BB962C8B-B14F-4D97-AF65-F5344CB8AC3E}">
        <p14:creationId xmlns:p14="http://schemas.microsoft.com/office/powerpoint/2010/main" val="867809563"/>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328</a:t>
            </a:fld>
            <a:endParaRPr lang="en-US"/>
          </a:p>
        </p:txBody>
      </p:sp>
    </p:spTree>
    <p:extLst>
      <p:ext uri="{BB962C8B-B14F-4D97-AF65-F5344CB8AC3E}">
        <p14:creationId xmlns:p14="http://schemas.microsoft.com/office/powerpoint/2010/main" val="7052738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329</a:t>
            </a:fld>
            <a:endParaRPr lang="en-US"/>
          </a:p>
        </p:txBody>
      </p:sp>
    </p:spTree>
    <p:extLst>
      <p:ext uri="{BB962C8B-B14F-4D97-AF65-F5344CB8AC3E}">
        <p14:creationId xmlns:p14="http://schemas.microsoft.com/office/powerpoint/2010/main" val="391552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a:t>
            </a:fld>
            <a:endParaRPr lang="en-US"/>
          </a:p>
        </p:txBody>
      </p:sp>
    </p:spTree>
    <p:extLst>
      <p:ext uri="{BB962C8B-B14F-4D97-AF65-F5344CB8AC3E}">
        <p14:creationId xmlns:p14="http://schemas.microsoft.com/office/powerpoint/2010/main" val="2062813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a:t>
            </a:fld>
            <a:endParaRPr lang="en-US"/>
          </a:p>
        </p:txBody>
      </p:sp>
    </p:spTree>
    <p:extLst>
      <p:ext uri="{BB962C8B-B14F-4D97-AF65-F5344CB8AC3E}">
        <p14:creationId xmlns:p14="http://schemas.microsoft.com/office/powerpoint/2010/main" val="217018558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330</a:t>
            </a:fld>
            <a:endParaRPr lang="en-US"/>
          </a:p>
        </p:txBody>
      </p:sp>
    </p:spTree>
    <p:extLst>
      <p:ext uri="{BB962C8B-B14F-4D97-AF65-F5344CB8AC3E}">
        <p14:creationId xmlns:p14="http://schemas.microsoft.com/office/powerpoint/2010/main" val="2512774993"/>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331</a:t>
            </a:fld>
            <a:endParaRPr lang="en-US"/>
          </a:p>
        </p:txBody>
      </p:sp>
    </p:spTree>
    <p:extLst>
      <p:ext uri="{BB962C8B-B14F-4D97-AF65-F5344CB8AC3E}">
        <p14:creationId xmlns:p14="http://schemas.microsoft.com/office/powerpoint/2010/main" val="3300009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332</a:t>
            </a:fld>
            <a:endParaRPr lang="en-US"/>
          </a:p>
        </p:txBody>
      </p:sp>
    </p:spTree>
    <p:extLst>
      <p:ext uri="{BB962C8B-B14F-4D97-AF65-F5344CB8AC3E}">
        <p14:creationId xmlns:p14="http://schemas.microsoft.com/office/powerpoint/2010/main" val="34077660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333</a:t>
            </a:fld>
            <a:endParaRPr lang="en-US"/>
          </a:p>
        </p:txBody>
      </p:sp>
    </p:spTree>
    <p:extLst>
      <p:ext uri="{BB962C8B-B14F-4D97-AF65-F5344CB8AC3E}">
        <p14:creationId xmlns:p14="http://schemas.microsoft.com/office/powerpoint/2010/main" val="194359152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334</a:t>
            </a:fld>
            <a:endParaRPr lang="en-US"/>
          </a:p>
        </p:txBody>
      </p:sp>
    </p:spTree>
    <p:extLst>
      <p:ext uri="{BB962C8B-B14F-4D97-AF65-F5344CB8AC3E}">
        <p14:creationId xmlns:p14="http://schemas.microsoft.com/office/powerpoint/2010/main" val="97962712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335</a:t>
            </a:fld>
            <a:endParaRPr lang="en-US"/>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336</a:t>
            </a:fld>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337</a:t>
            </a:fld>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338</a:t>
            </a:fld>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339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a:t>
            </a:fld>
            <a:endParaRPr lang="en-US"/>
          </a:p>
        </p:txBody>
      </p:sp>
    </p:spTree>
    <p:extLst>
      <p:ext uri="{BB962C8B-B14F-4D97-AF65-F5344CB8AC3E}">
        <p14:creationId xmlns:p14="http://schemas.microsoft.com/office/powerpoint/2010/main" val="281363336"/>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340</a:t>
            </a:fld>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341</a:t>
            </a:fld>
            <a:endParaRPr lang="en-US"/>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344</a:t>
            </a:fld>
            <a:endParaRPr lang="en-US"/>
          </a:p>
        </p:txBody>
      </p:sp>
    </p:spTree>
    <p:extLst>
      <p:ext uri="{BB962C8B-B14F-4D97-AF65-F5344CB8AC3E}">
        <p14:creationId xmlns:p14="http://schemas.microsoft.com/office/powerpoint/2010/main" val="149988010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345</a:t>
            </a:fld>
            <a:endParaRPr lang="en-US"/>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346</a:t>
            </a:fld>
            <a:endParaRPr lang="en-US"/>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347</a:t>
            </a:fld>
            <a:endParaRPr lang="en-US"/>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348</a:t>
            </a:fld>
            <a:endParaRPr lang="en-US"/>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349</a:t>
            </a:fld>
            <a:endParaRPr lang="en-US"/>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350</a:t>
            </a:fld>
            <a:endParaRPr lang="en-US"/>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a:t>
            </a:fld>
            <a:endParaRPr lang="en-US"/>
          </a:p>
        </p:txBody>
      </p:sp>
    </p:spTree>
    <p:extLst>
      <p:ext uri="{BB962C8B-B14F-4D97-AF65-F5344CB8AC3E}">
        <p14:creationId xmlns:p14="http://schemas.microsoft.com/office/powerpoint/2010/main" val="261258215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352</a:t>
            </a:fld>
            <a:endParaRPr lang="en-US"/>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353</a:t>
            </a:fld>
            <a:endParaRPr lang="en-US"/>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356</a:t>
            </a:fld>
            <a:endParaRPr lang="en-US"/>
          </a:p>
        </p:txBody>
      </p:sp>
    </p:spTree>
    <p:extLst>
      <p:ext uri="{BB962C8B-B14F-4D97-AF65-F5344CB8AC3E}">
        <p14:creationId xmlns:p14="http://schemas.microsoft.com/office/powerpoint/2010/main" val="1684716769"/>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357</a:t>
            </a:fld>
            <a:endParaRPr lang="en-US"/>
          </a:p>
        </p:txBody>
      </p:sp>
    </p:spTree>
    <p:extLst>
      <p:ext uri="{BB962C8B-B14F-4D97-AF65-F5344CB8AC3E}">
        <p14:creationId xmlns:p14="http://schemas.microsoft.com/office/powerpoint/2010/main" val="3937986025"/>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358</a:t>
            </a:fld>
            <a:endParaRPr lang="en-US"/>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359</a:t>
            </a:fld>
            <a:endParaRPr lang="en-US"/>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360</a:t>
            </a:fld>
            <a:endParaRPr lang="en-US"/>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361</a:t>
            </a:fld>
            <a:endParaRPr lang="en-US"/>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362</a:t>
            </a:fld>
            <a:endParaRPr lang="en-US"/>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a:t>
            </a:fld>
            <a:endParaRPr lang="en-US"/>
          </a:p>
        </p:txBody>
      </p:sp>
    </p:spTree>
    <p:extLst>
      <p:ext uri="{BB962C8B-B14F-4D97-AF65-F5344CB8AC3E}">
        <p14:creationId xmlns:p14="http://schemas.microsoft.com/office/powerpoint/2010/main" val="1069701480"/>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364</a:t>
            </a:fld>
            <a:endParaRPr lang="en-US"/>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365</a:t>
            </a:fld>
            <a:endParaRPr lang="en-US"/>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366</a:t>
            </a:fld>
            <a:endParaRPr lang="en-US"/>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367</a:t>
            </a:fld>
            <a:endParaRPr lang="en-US"/>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368</a:t>
            </a:fld>
            <a:endParaRPr lang="en-US"/>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371</a:t>
            </a:fld>
            <a:endParaRPr lang="en-US"/>
          </a:p>
        </p:txBody>
      </p:sp>
    </p:spTree>
    <p:extLst>
      <p:ext uri="{BB962C8B-B14F-4D97-AF65-F5344CB8AC3E}">
        <p14:creationId xmlns:p14="http://schemas.microsoft.com/office/powerpoint/2010/main" val="114674342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372</a:t>
            </a:fld>
            <a:endParaRPr lang="en-US"/>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373</a:t>
            </a:fld>
            <a:endParaRPr lang="en-US"/>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374</a:t>
            </a:fld>
            <a:endParaRPr lang="en-US"/>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a:t>
            </a:fld>
            <a:endParaRPr lang="en-US"/>
          </a:p>
        </p:txBody>
      </p:sp>
    </p:spTree>
    <p:extLst>
      <p:ext uri="{BB962C8B-B14F-4D97-AF65-F5344CB8AC3E}">
        <p14:creationId xmlns:p14="http://schemas.microsoft.com/office/powerpoint/2010/main" val="1066566506"/>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376</a:t>
            </a:fld>
            <a:endParaRPr lang="en-US"/>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377</a:t>
            </a:fld>
            <a:endParaRPr lang="en-US"/>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378</a:t>
            </a:fld>
            <a:endParaRPr lang="en-US"/>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381</a:t>
            </a:fld>
            <a:endParaRPr lang="en-US"/>
          </a:p>
        </p:txBody>
      </p:sp>
    </p:spTree>
    <p:extLst>
      <p:ext uri="{BB962C8B-B14F-4D97-AF65-F5344CB8AC3E}">
        <p14:creationId xmlns:p14="http://schemas.microsoft.com/office/powerpoint/2010/main" val="2869992936"/>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382</a:t>
            </a:fld>
            <a:endParaRPr lang="en-US"/>
          </a:p>
        </p:txBody>
      </p:sp>
    </p:spTree>
    <p:extLst>
      <p:ext uri="{BB962C8B-B14F-4D97-AF65-F5344CB8AC3E}">
        <p14:creationId xmlns:p14="http://schemas.microsoft.com/office/powerpoint/2010/main" val="3080055142"/>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383</a:t>
            </a:fld>
            <a:endParaRPr lang="en-US"/>
          </a:p>
        </p:txBody>
      </p:sp>
    </p:spTree>
    <p:extLst>
      <p:ext uri="{BB962C8B-B14F-4D97-AF65-F5344CB8AC3E}">
        <p14:creationId xmlns:p14="http://schemas.microsoft.com/office/powerpoint/2010/main" val="2059308842"/>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384</a:t>
            </a:fld>
            <a:endParaRPr lang="en-US"/>
          </a:p>
        </p:txBody>
      </p:sp>
    </p:spTree>
    <p:extLst>
      <p:ext uri="{BB962C8B-B14F-4D97-AF65-F5344CB8AC3E}">
        <p14:creationId xmlns:p14="http://schemas.microsoft.com/office/powerpoint/2010/main" val="399258939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385</a:t>
            </a:fld>
            <a:endParaRPr lang="en-US"/>
          </a:p>
        </p:txBody>
      </p:sp>
    </p:spTree>
    <p:extLst>
      <p:ext uri="{BB962C8B-B14F-4D97-AF65-F5344CB8AC3E}">
        <p14:creationId xmlns:p14="http://schemas.microsoft.com/office/powerpoint/2010/main" val="4140254433"/>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386</a:t>
            </a:fld>
            <a:endParaRPr lang="en-US"/>
          </a:p>
        </p:txBody>
      </p:sp>
    </p:spTree>
    <p:extLst>
      <p:ext uri="{BB962C8B-B14F-4D97-AF65-F5344CB8AC3E}">
        <p14:creationId xmlns:p14="http://schemas.microsoft.com/office/powerpoint/2010/main" val="2364333613"/>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387</a:t>
            </a:fld>
            <a:endParaRPr lang="en-US"/>
          </a:p>
        </p:txBody>
      </p:sp>
    </p:spTree>
    <p:extLst>
      <p:ext uri="{BB962C8B-B14F-4D97-AF65-F5344CB8AC3E}">
        <p14:creationId xmlns:p14="http://schemas.microsoft.com/office/powerpoint/2010/main" val="1380706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a:t>
            </a:fld>
            <a:endParaRPr lang="en-US"/>
          </a:p>
        </p:txBody>
      </p:sp>
    </p:spTree>
    <p:extLst>
      <p:ext uri="{BB962C8B-B14F-4D97-AF65-F5344CB8AC3E}">
        <p14:creationId xmlns:p14="http://schemas.microsoft.com/office/powerpoint/2010/main" val="2802589251"/>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388</a:t>
            </a:fld>
            <a:endParaRPr lang="en-US"/>
          </a:p>
        </p:txBody>
      </p:sp>
    </p:spTree>
    <p:extLst>
      <p:ext uri="{BB962C8B-B14F-4D97-AF65-F5344CB8AC3E}">
        <p14:creationId xmlns:p14="http://schemas.microsoft.com/office/powerpoint/2010/main" val="18140633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389</a:t>
            </a:fld>
            <a:endParaRPr lang="en-US"/>
          </a:p>
        </p:txBody>
      </p:sp>
    </p:spTree>
    <p:extLst>
      <p:ext uri="{BB962C8B-B14F-4D97-AF65-F5344CB8AC3E}">
        <p14:creationId xmlns:p14="http://schemas.microsoft.com/office/powerpoint/2010/main" val="1328080620"/>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390</a:t>
            </a:fld>
            <a:endParaRPr lang="en-US"/>
          </a:p>
        </p:txBody>
      </p:sp>
    </p:spTree>
    <p:extLst>
      <p:ext uri="{BB962C8B-B14F-4D97-AF65-F5344CB8AC3E}">
        <p14:creationId xmlns:p14="http://schemas.microsoft.com/office/powerpoint/2010/main" val="617881031"/>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391</a:t>
            </a:fld>
            <a:endParaRPr lang="en-US"/>
          </a:p>
        </p:txBody>
      </p:sp>
    </p:spTree>
    <p:extLst>
      <p:ext uri="{BB962C8B-B14F-4D97-AF65-F5344CB8AC3E}">
        <p14:creationId xmlns:p14="http://schemas.microsoft.com/office/powerpoint/2010/main" val="808536243"/>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392</a:t>
            </a:fld>
            <a:endParaRPr lang="en-US"/>
          </a:p>
        </p:txBody>
      </p:sp>
    </p:spTree>
    <p:extLst>
      <p:ext uri="{BB962C8B-B14F-4D97-AF65-F5344CB8AC3E}">
        <p14:creationId xmlns:p14="http://schemas.microsoft.com/office/powerpoint/2010/main" val="243218443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393</a:t>
            </a:fld>
            <a:endParaRPr lang="en-US"/>
          </a:p>
        </p:txBody>
      </p:sp>
    </p:spTree>
    <p:extLst>
      <p:ext uri="{BB962C8B-B14F-4D97-AF65-F5344CB8AC3E}">
        <p14:creationId xmlns:p14="http://schemas.microsoft.com/office/powerpoint/2010/main" val="1980416909"/>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394</a:t>
            </a:fld>
            <a:endParaRPr lang="en-US"/>
          </a:p>
        </p:txBody>
      </p:sp>
    </p:spTree>
    <p:extLst>
      <p:ext uri="{BB962C8B-B14F-4D97-AF65-F5344CB8AC3E}">
        <p14:creationId xmlns:p14="http://schemas.microsoft.com/office/powerpoint/2010/main" val="764169704"/>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395</a:t>
            </a:fld>
            <a:endParaRPr lang="en-US"/>
          </a:p>
        </p:txBody>
      </p:sp>
    </p:spTree>
    <p:extLst>
      <p:ext uri="{BB962C8B-B14F-4D97-AF65-F5344CB8AC3E}">
        <p14:creationId xmlns:p14="http://schemas.microsoft.com/office/powerpoint/2010/main" val="657208571"/>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396</a:t>
            </a:fld>
            <a:endParaRPr lang="en-US"/>
          </a:p>
        </p:txBody>
      </p:sp>
    </p:spTree>
    <p:extLst>
      <p:ext uri="{BB962C8B-B14F-4D97-AF65-F5344CB8AC3E}">
        <p14:creationId xmlns:p14="http://schemas.microsoft.com/office/powerpoint/2010/main" val="167948297"/>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397</a:t>
            </a:fld>
            <a:endParaRPr lang="en-US"/>
          </a:p>
        </p:txBody>
      </p:sp>
    </p:spTree>
    <p:extLst>
      <p:ext uri="{BB962C8B-B14F-4D97-AF65-F5344CB8AC3E}">
        <p14:creationId xmlns:p14="http://schemas.microsoft.com/office/powerpoint/2010/main" val="1656488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a:t>
            </a:fld>
            <a:endParaRPr lang="en-US"/>
          </a:p>
        </p:txBody>
      </p:sp>
    </p:spTree>
    <p:extLst>
      <p:ext uri="{BB962C8B-B14F-4D97-AF65-F5344CB8AC3E}">
        <p14:creationId xmlns:p14="http://schemas.microsoft.com/office/powerpoint/2010/main" val="3414692379"/>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398</a:t>
            </a:fld>
            <a:endParaRPr lang="en-US"/>
          </a:p>
        </p:txBody>
      </p:sp>
    </p:spTree>
    <p:extLst>
      <p:ext uri="{BB962C8B-B14F-4D97-AF65-F5344CB8AC3E}">
        <p14:creationId xmlns:p14="http://schemas.microsoft.com/office/powerpoint/2010/main" val="265084474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399</a:t>
            </a:fld>
            <a:endParaRPr lang="en-US"/>
          </a:p>
        </p:txBody>
      </p:sp>
    </p:spTree>
    <p:extLst>
      <p:ext uri="{BB962C8B-B14F-4D97-AF65-F5344CB8AC3E}">
        <p14:creationId xmlns:p14="http://schemas.microsoft.com/office/powerpoint/2010/main" val="135583116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400</a:t>
            </a:fld>
            <a:endParaRPr lang="en-US"/>
          </a:p>
        </p:txBody>
      </p:sp>
    </p:spTree>
    <p:extLst>
      <p:ext uri="{BB962C8B-B14F-4D97-AF65-F5344CB8AC3E}">
        <p14:creationId xmlns:p14="http://schemas.microsoft.com/office/powerpoint/2010/main" val="327858123"/>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401</a:t>
            </a:fld>
            <a:endParaRPr lang="en-US"/>
          </a:p>
        </p:txBody>
      </p:sp>
    </p:spTree>
    <p:extLst>
      <p:ext uri="{BB962C8B-B14F-4D97-AF65-F5344CB8AC3E}">
        <p14:creationId xmlns:p14="http://schemas.microsoft.com/office/powerpoint/2010/main" val="191405306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402</a:t>
            </a:fld>
            <a:endParaRPr lang="en-US"/>
          </a:p>
        </p:txBody>
      </p:sp>
    </p:spTree>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403</a:t>
            </a:fld>
            <a:endParaRPr lang="en-US"/>
          </a:p>
        </p:txBody>
      </p:sp>
    </p:spTree>
    <p:extLst>
      <p:ext uri="{BB962C8B-B14F-4D97-AF65-F5344CB8AC3E}">
        <p14:creationId xmlns:p14="http://schemas.microsoft.com/office/powerpoint/2010/main" val="2535888495"/>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404</a:t>
            </a:fld>
            <a:endParaRPr lang="en-US"/>
          </a:p>
        </p:txBody>
      </p:sp>
    </p:spTree>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405</a:t>
            </a:fld>
            <a:endParaRPr lang="en-US"/>
          </a:p>
        </p:txBody>
      </p:sp>
    </p:spTree>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406</a:t>
            </a:fld>
            <a:endParaRPr lang="en-US"/>
          </a:p>
        </p:txBody>
      </p:sp>
    </p:spTree>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a:t>
            </a:fld>
            <a:endParaRPr lang="en-US"/>
          </a:p>
        </p:txBody>
      </p:sp>
    </p:spTree>
    <p:extLst>
      <p:ext uri="{BB962C8B-B14F-4D97-AF65-F5344CB8AC3E}">
        <p14:creationId xmlns:p14="http://schemas.microsoft.com/office/powerpoint/2010/main" val="2940856721"/>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408</a:t>
            </a:fld>
            <a:endParaRPr lang="en-US"/>
          </a:p>
        </p:txBody>
      </p:sp>
    </p:spTree>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409</a:t>
            </a:fld>
            <a:endParaRPr lang="en-US"/>
          </a:p>
        </p:txBody>
      </p:sp>
    </p:spTree>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410</a:t>
            </a:fld>
            <a:endParaRPr lang="en-US"/>
          </a:p>
        </p:txBody>
      </p:sp>
    </p:spTree>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411</a:t>
            </a:fld>
            <a:endParaRPr lang="en-US"/>
          </a:p>
        </p:txBody>
      </p:sp>
    </p:spTree>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414</a:t>
            </a:fld>
            <a:endParaRPr lang="en-US"/>
          </a:p>
        </p:txBody>
      </p:sp>
    </p:spTree>
    <p:extLst>
      <p:ext uri="{BB962C8B-B14F-4D97-AF65-F5344CB8AC3E}">
        <p14:creationId xmlns:p14="http://schemas.microsoft.com/office/powerpoint/2010/main" val="32107516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415</a:t>
            </a:fld>
            <a:endParaRPr lang="en-US"/>
          </a:p>
        </p:txBody>
      </p:sp>
    </p:spTree>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416</a:t>
            </a:fld>
            <a:endParaRPr lang="en-US"/>
          </a:p>
        </p:txBody>
      </p:sp>
    </p:spTree>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417</a:t>
            </a:fld>
            <a:endParaRPr lang="en-US"/>
          </a:p>
        </p:txBody>
      </p:sp>
    </p:spTree>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418</a:t>
            </a:fld>
            <a:endParaRPr lang="en-US"/>
          </a:p>
        </p:txBody>
      </p:sp>
    </p:spTree>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419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a:t>
            </a:fld>
            <a:endParaRPr lang="en-US"/>
          </a:p>
        </p:txBody>
      </p:sp>
    </p:spTree>
    <p:extLst>
      <p:ext uri="{BB962C8B-B14F-4D97-AF65-F5344CB8AC3E}">
        <p14:creationId xmlns:p14="http://schemas.microsoft.com/office/powerpoint/2010/main" val="3129277908"/>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420</a:t>
            </a:fld>
            <a:endParaRPr lang="en-US"/>
          </a:p>
        </p:txBody>
      </p:sp>
    </p:spTree>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421</a:t>
            </a:fld>
            <a:endParaRPr lang="en-US"/>
          </a:p>
        </p:txBody>
      </p:sp>
    </p:spTree>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424</a:t>
            </a:fld>
            <a:endParaRPr lang="en-US"/>
          </a:p>
        </p:txBody>
      </p:sp>
    </p:spTree>
    <p:extLst>
      <p:ext uri="{BB962C8B-B14F-4D97-AF65-F5344CB8AC3E}">
        <p14:creationId xmlns:p14="http://schemas.microsoft.com/office/powerpoint/2010/main" val="131536027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425</a:t>
            </a:fld>
            <a:endParaRPr lang="en-US"/>
          </a:p>
        </p:txBody>
      </p:sp>
    </p:spTree>
    <p:extLst>
      <p:ext uri="{BB962C8B-B14F-4D97-AF65-F5344CB8AC3E}">
        <p14:creationId xmlns:p14="http://schemas.microsoft.com/office/powerpoint/2010/main" val="3659162684"/>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426</a:t>
            </a:fld>
            <a:endParaRPr lang="en-US"/>
          </a:p>
        </p:txBody>
      </p:sp>
    </p:spTree>
    <p:extLst>
      <p:ext uri="{BB962C8B-B14F-4D97-AF65-F5344CB8AC3E}">
        <p14:creationId xmlns:p14="http://schemas.microsoft.com/office/powerpoint/2010/main" val="1412952368"/>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427</a:t>
            </a:fld>
            <a:endParaRPr lang="en-US"/>
          </a:p>
        </p:txBody>
      </p:sp>
    </p:spTree>
    <p:extLst>
      <p:ext uri="{BB962C8B-B14F-4D97-AF65-F5344CB8AC3E}">
        <p14:creationId xmlns:p14="http://schemas.microsoft.com/office/powerpoint/2010/main" val="33076479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428</a:t>
            </a:fld>
            <a:endParaRPr lang="en-US"/>
          </a:p>
        </p:txBody>
      </p:sp>
    </p:spTree>
    <p:extLst>
      <p:ext uri="{BB962C8B-B14F-4D97-AF65-F5344CB8AC3E}">
        <p14:creationId xmlns:p14="http://schemas.microsoft.com/office/powerpoint/2010/main" val="1123254818"/>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429</a:t>
            </a:fld>
            <a:endParaRPr lang="en-US"/>
          </a:p>
        </p:txBody>
      </p:sp>
    </p:spTree>
    <p:extLst>
      <p:ext uri="{BB962C8B-B14F-4D97-AF65-F5344CB8AC3E}">
        <p14:creationId xmlns:p14="http://schemas.microsoft.com/office/powerpoint/2010/main" val="1404682762"/>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430</a:t>
            </a:fld>
            <a:endParaRPr lang="en-US"/>
          </a:p>
        </p:txBody>
      </p:sp>
    </p:spTree>
    <p:extLst>
      <p:ext uri="{BB962C8B-B14F-4D97-AF65-F5344CB8AC3E}">
        <p14:creationId xmlns:p14="http://schemas.microsoft.com/office/powerpoint/2010/main" val="606205994"/>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431</a:t>
            </a:fld>
            <a:endParaRPr lang="en-US"/>
          </a:p>
        </p:txBody>
      </p:sp>
    </p:spTree>
    <p:extLst>
      <p:ext uri="{BB962C8B-B14F-4D97-AF65-F5344CB8AC3E}">
        <p14:creationId xmlns:p14="http://schemas.microsoft.com/office/powerpoint/2010/main" val="219754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a:t>
            </a:fld>
            <a:endParaRPr lang="en-US"/>
          </a:p>
        </p:txBody>
      </p:sp>
    </p:spTree>
    <p:extLst>
      <p:ext uri="{BB962C8B-B14F-4D97-AF65-F5344CB8AC3E}">
        <p14:creationId xmlns:p14="http://schemas.microsoft.com/office/powerpoint/2010/main" val="1430156261"/>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432</a:t>
            </a:fld>
            <a:endParaRPr lang="en-US"/>
          </a:p>
        </p:txBody>
      </p:sp>
    </p:spTree>
    <p:extLst>
      <p:ext uri="{BB962C8B-B14F-4D97-AF65-F5344CB8AC3E}">
        <p14:creationId xmlns:p14="http://schemas.microsoft.com/office/powerpoint/2010/main" val="1635193883"/>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433</a:t>
            </a:fld>
            <a:endParaRPr lang="en-US"/>
          </a:p>
        </p:txBody>
      </p:sp>
    </p:spTree>
    <p:extLst>
      <p:ext uri="{BB962C8B-B14F-4D97-AF65-F5344CB8AC3E}">
        <p14:creationId xmlns:p14="http://schemas.microsoft.com/office/powerpoint/2010/main" val="4082428862"/>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434</a:t>
            </a:fld>
            <a:endParaRPr lang="en-US"/>
          </a:p>
        </p:txBody>
      </p:sp>
    </p:spTree>
    <p:extLst>
      <p:ext uri="{BB962C8B-B14F-4D97-AF65-F5344CB8AC3E}">
        <p14:creationId xmlns:p14="http://schemas.microsoft.com/office/powerpoint/2010/main" val="41775784"/>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435</a:t>
            </a:fld>
            <a:endParaRPr lang="en-US"/>
          </a:p>
        </p:txBody>
      </p:sp>
    </p:spTree>
    <p:extLst>
      <p:ext uri="{BB962C8B-B14F-4D97-AF65-F5344CB8AC3E}">
        <p14:creationId xmlns:p14="http://schemas.microsoft.com/office/powerpoint/2010/main" val="986303630"/>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436</a:t>
            </a:fld>
            <a:endParaRPr lang="en-US"/>
          </a:p>
        </p:txBody>
      </p:sp>
    </p:spTree>
    <p:extLst>
      <p:ext uri="{BB962C8B-B14F-4D97-AF65-F5344CB8AC3E}">
        <p14:creationId xmlns:p14="http://schemas.microsoft.com/office/powerpoint/2010/main" val="963650351"/>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437</a:t>
            </a:fld>
            <a:endParaRPr lang="en-US"/>
          </a:p>
        </p:txBody>
      </p:sp>
    </p:spTree>
    <p:extLst>
      <p:ext uri="{BB962C8B-B14F-4D97-AF65-F5344CB8AC3E}">
        <p14:creationId xmlns:p14="http://schemas.microsoft.com/office/powerpoint/2010/main" val="502338664"/>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438</a:t>
            </a:fld>
            <a:endParaRPr lang="en-US"/>
          </a:p>
        </p:txBody>
      </p:sp>
    </p:spTree>
    <p:extLst>
      <p:ext uri="{BB962C8B-B14F-4D97-AF65-F5344CB8AC3E}">
        <p14:creationId xmlns:p14="http://schemas.microsoft.com/office/powerpoint/2010/main" val="699126595"/>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439</a:t>
            </a:fld>
            <a:endParaRPr lang="en-US"/>
          </a:p>
        </p:txBody>
      </p:sp>
    </p:spTree>
    <p:extLst>
      <p:ext uri="{BB962C8B-B14F-4D97-AF65-F5344CB8AC3E}">
        <p14:creationId xmlns:p14="http://schemas.microsoft.com/office/powerpoint/2010/main" val="3946007260"/>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440</a:t>
            </a:fld>
            <a:endParaRPr lang="en-US"/>
          </a:p>
        </p:txBody>
      </p:sp>
    </p:spTree>
    <p:extLst>
      <p:ext uri="{BB962C8B-B14F-4D97-AF65-F5344CB8AC3E}">
        <p14:creationId xmlns:p14="http://schemas.microsoft.com/office/powerpoint/2010/main" val="2664940770"/>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441</a:t>
            </a:fld>
            <a:endParaRPr lang="en-US"/>
          </a:p>
        </p:txBody>
      </p:sp>
    </p:spTree>
    <p:extLst>
      <p:ext uri="{BB962C8B-B14F-4D97-AF65-F5344CB8AC3E}">
        <p14:creationId xmlns:p14="http://schemas.microsoft.com/office/powerpoint/2010/main" val="3100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a:t>
            </a:fld>
            <a:endParaRPr lang="en-US"/>
          </a:p>
        </p:txBody>
      </p:sp>
    </p:spTree>
    <p:extLst>
      <p:ext uri="{BB962C8B-B14F-4D97-AF65-F5344CB8AC3E}">
        <p14:creationId xmlns:p14="http://schemas.microsoft.com/office/powerpoint/2010/main" val="73032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a:t>
            </a:fld>
            <a:endParaRPr lang="en-US"/>
          </a:p>
        </p:txBody>
      </p:sp>
    </p:spTree>
    <p:extLst>
      <p:ext uri="{BB962C8B-B14F-4D97-AF65-F5344CB8AC3E}">
        <p14:creationId xmlns:p14="http://schemas.microsoft.com/office/powerpoint/2010/main" val="4069844014"/>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442</a:t>
            </a:fld>
            <a:endParaRPr lang="en-US"/>
          </a:p>
        </p:txBody>
      </p:sp>
    </p:spTree>
    <p:extLst>
      <p:ext uri="{BB962C8B-B14F-4D97-AF65-F5344CB8AC3E}">
        <p14:creationId xmlns:p14="http://schemas.microsoft.com/office/powerpoint/2010/main" val="4134878122"/>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443</a:t>
            </a:fld>
            <a:endParaRPr lang="en-US"/>
          </a:p>
        </p:txBody>
      </p:sp>
    </p:spTree>
    <p:extLst>
      <p:ext uri="{BB962C8B-B14F-4D97-AF65-F5344CB8AC3E}">
        <p14:creationId xmlns:p14="http://schemas.microsoft.com/office/powerpoint/2010/main" val="2685885311"/>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444</a:t>
            </a:fld>
            <a:endParaRPr lang="en-US"/>
          </a:p>
        </p:txBody>
      </p:sp>
    </p:spTree>
    <p:extLst>
      <p:ext uri="{BB962C8B-B14F-4D97-AF65-F5344CB8AC3E}">
        <p14:creationId xmlns:p14="http://schemas.microsoft.com/office/powerpoint/2010/main" val="355462400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445</a:t>
            </a:fld>
            <a:endParaRPr lang="en-US"/>
          </a:p>
        </p:txBody>
      </p:sp>
    </p:spTree>
    <p:extLst>
      <p:ext uri="{BB962C8B-B14F-4D97-AF65-F5344CB8AC3E}">
        <p14:creationId xmlns:p14="http://schemas.microsoft.com/office/powerpoint/2010/main" val="1800010314"/>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446</a:t>
            </a:fld>
            <a:endParaRPr lang="en-US"/>
          </a:p>
        </p:txBody>
      </p:sp>
    </p:spTree>
    <p:extLst>
      <p:ext uri="{BB962C8B-B14F-4D97-AF65-F5344CB8AC3E}">
        <p14:creationId xmlns:p14="http://schemas.microsoft.com/office/powerpoint/2010/main" val="33075551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447</a:t>
            </a:fld>
            <a:endParaRPr lang="en-US"/>
          </a:p>
        </p:txBody>
      </p:sp>
    </p:spTree>
    <p:extLst>
      <p:ext uri="{BB962C8B-B14F-4D97-AF65-F5344CB8AC3E}">
        <p14:creationId xmlns:p14="http://schemas.microsoft.com/office/powerpoint/2010/main" val="638549232"/>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448</a:t>
            </a:fld>
            <a:endParaRPr lang="en-US"/>
          </a:p>
        </p:txBody>
      </p:sp>
    </p:spTree>
    <p:extLst>
      <p:ext uri="{BB962C8B-B14F-4D97-AF65-F5344CB8AC3E}">
        <p14:creationId xmlns:p14="http://schemas.microsoft.com/office/powerpoint/2010/main" val="145553522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449</a:t>
            </a:fld>
            <a:endParaRPr lang="en-US"/>
          </a:p>
        </p:txBody>
      </p:sp>
    </p:spTree>
    <p:extLst>
      <p:ext uri="{BB962C8B-B14F-4D97-AF65-F5344CB8AC3E}">
        <p14:creationId xmlns:p14="http://schemas.microsoft.com/office/powerpoint/2010/main" val="555745173"/>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450</a:t>
            </a:fld>
            <a:endParaRPr lang="en-US"/>
          </a:p>
        </p:txBody>
      </p:sp>
    </p:spTree>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a:t>
            </a:fld>
            <a:endParaRPr lang="en-US"/>
          </a:p>
        </p:txBody>
      </p:sp>
    </p:spTree>
    <p:extLst>
      <p:ext uri="{BB962C8B-B14F-4D97-AF65-F5344CB8AC3E}">
        <p14:creationId xmlns:p14="http://schemas.microsoft.com/office/powerpoint/2010/main" val="181097141"/>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452</a:t>
            </a:fld>
            <a:endParaRPr lang="en-US"/>
          </a:p>
        </p:txBody>
      </p:sp>
    </p:spTree>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453</a:t>
            </a:fld>
            <a:endParaRPr lang="en-US"/>
          </a:p>
        </p:txBody>
      </p:sp>
    </p:spTree>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454</a:t>
            </a:fld>
            <a:endParaRPr lang="en-US"/>
          </a:p>
        </p:txBody>
      </p:sp>
    </p:spTree>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455</a:t>
            </a:fld>
            <a:endParaRPr lang="en-US"/>
          </a:p>
        </p:txBody>
      </p:sp>
    </p:spTree>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456</a:t>
            </a:fld>
            <a:endParaRPr lang="en-US"/>
          </a:p>
        </p:txBody>
      </p:sp>
    </p:spTree>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457</a:t>
            </a:fld>
            <a:endParaRPr lang="en-US"/>
          </a:p>
        </p:txBody>
      </p:sp>
    </p:spTree>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458</a:t>
            </a:fld>
            <a:endParaRPr lang="en-US"/>
          </a:p>
        </p:txBody>
      </p:sp>
    </p:spTree>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459</a:t>
            </a:fld>
            <a:endParaRPr lang="en-US"/>
          </a:p>
        </p:txBody>
      </p:sp>
    </p:spTree>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462</a:t>
            </a:fld>
            <a:endParaRPr lang="en-US"/>
          </a:p>
        </p:txBody>
      </p:sp>
    </p:spTree>
    <p:extLst>
      <p:ext uri="{BB962C8B-B14F-4D97-AF65-F5344CB8AC3E}">
        <p14:creationId xmlns:p14="http://schemas.microsoft.com/office/powerpoint/2010/main" val="2591299880"/>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463</a:t>
            </a:fld>
            <a:endParaRPr lang="en-US"/>
          </a:p>
        </p:txBody>
      </p:sp>
    </p:spTree>
    <p:extLst>
      <p:ext uri="{BB962C8B-B14F-4D97-AF65-F5344CB8AC3E}">
        <p14:creationId xmlns:p14="http://schemas.microsoft.com/office/powerpoint/2010/main" val="890615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a:t>
            </a:fld>
            <a:endParaRPr lang="en-US"/>
          </a:p>
        </p:txBody>
      </p:sp>
    </p:spTree>
    <p:extLst>
      <p:ext uri="{BB962C8B-B14F-4D97-AF65-F5344CB8AC3E}">
        <p14:creationId xmlns:p14="http://schemas.microsoft.com/office/powerpoint/2010/main" val="2601462715"/>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464</a:t>
            </a:fld>
            <a:endParaRPr lang="en-US"/>
          </a:p>
        </p:txBody>
      </p:sp>
    </p:spTree>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465</a:t>
            </a:fld>
            <a:endParaRPr lang="en-US"/>
          </a:p>
        </p:txBody>
      </p:sp>
    </p:spTree>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466</a:t>
            </a:fld>
            <a:endParaRPr lang="en-US"/>
          </a:p>
        </p:txBody>
      </p:sp>
    </p:spTree>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467</a:t>
            </a:fld>
            <a:endParaRPr lang="en-US"/>
          </a:p>
        </p:txBody>
      </p:sp>
    </p:spTree>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468</a:t>
            </a:fld>
            <a:endParaRPr lang="en-US"/>
          </a:p>
        </p:txBody>
      </p:sp>
    </p:spTree>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469</a:t>
            </a:fld>
            <a:endParaRPr lang="en-US"/>
          </a:p>
        </p:txBody>
      </p:sp>
    </p:spTree>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470</a:t>
            </a:fld>
            <a:endParaRPr lang="en-US"/>
          </a:p>
        </p:txBody>
      </p:sp>
    </p:spTree>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471</a:t>
            </a:fld>
            <a:endParaRPr lang="en-US"/>
          </a:p>
        </p:txBody>
      </p:sp>
    </p:spTree>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472</a:t>
            </a:fld>
            <a:endParaRPr lang="en-US"/>
          </a:p>
        </p:txBody>
      </p:sp>
    </p:spTree>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a:t>
            </a:fld>
            <a:endParaRPr lang="en-US"/>
          </a:p>
        </p:txBody>
      </p:sp>
    </p:spTree>
    <p:extLst>
      <p:ext uri="{BB962C8B-B14F-4D97-AF65-F5344CB8AC3E}">
        <p14:creationId xmlns:p14="http://schemas.microsoft.com/office/powerpoint/2010/main" val="4097824067"/>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474</a:t>
            </a:fld>
            <a:endParaRPr lang="en-US"/>
          </a:p>
        </p:txBody>
      </p:sp>
    </p:spTree>
    <p:extLst>
      <p:ext uri="{BB962C8B-B14F-4D97-AF65-F5344CB8AC3E}">
        <p14:creationId xmlns:p14="http://schemas.microsoft.com/office/powerpoint/2010/main" val="915501377"/>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475</a:t>
            </a:fld>
            <a:endParaRPr lang="en-US"/>
          </a:p>
        </p:txBody>
      </p:sp>
    </p:spTree>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476</a:t>
            </a:fld>
            <a:endParaRPr lang="en-US"/>
          </a:p>
        </p:txBody>
      </p:sp>
    </p:spTree>
    <p:extLst>
      <p:ext uri="{BB962C8B-B14F-4D97-AF65-F5344CB8AC3E}">
        <p14:creationId xmlns:p14="http://schemas.microsoft.com/office/powerpoint/2010/main" val="323235968"/>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479</a:t>
            </a:fld>
            <a:endParaRPr lang="en-US"/>
          </a:p>
        </p:txBody>
      </p:sp>
    </p:spTree>
    <p:extLst>
      <p:ext uri="{BB962C8B-B14F-4D97-AF65-F5344CB8AC3E}">
        <p14:creationId xmlns:p14="http://schemas.microsoft.com/office/powerpoint/2010/main" val="3813473433"/>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480</a:t>
            </a:fld>
            <a:endParaRPr lang="en-US"/>
          </a:p>
        </p:txBody>
      </p:sp>
    </p:spTree>
    <p:extLst>
      <p:ext uri="{BB962C8B-B14F-4D97-AF65-F5344CB8AC3E}">
        <p14:creationId xmlns:p14="http://schemas.microsoft.com/office/powerpoint/2010/main" val="352245870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481</a:t>
            </a:fld>
            <a:endParaRPr lang="en-US"/>
          </a:p>
        </p:txBody>
      </p:sp>
    </p:spTree>
    <p:extLst>
      <p:ext uri="{BB962C8B-B14F-4D97-AF65-F5344CB8AC3E}">
        <p14:creationId xmlns:p14="http://schemas.microsoft.com/office/powerpoint/2010/main" val="3362724246"/>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482</a:t>
            </a:fld>
            <a:endParaRPr lang="en-US"/>
          </a:p>
        </p:txBody>
      </p:sp>
    </p:spTree>
    <p:extLst>
      <p:ext uri="{BB962C8B-B14F-4D97-AF65-F5344CB8AC3E}">
        <p14:creationId xmlns:p14="http://schemas.microsoft.com/office/powerpoint/2010/main" val="608645144"/>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483</a:t>
            </a:fld>
            <a:endParaRPr lang="en-US"/>
          </a:p>
        </p:txBody>
      </p:sp>
    </p:spTree>
    <p:extLst>
      <p:ext uri="{BB962C8B-B14F-4D97-AF65-F5344CB8AC3E}">
        <p14:creationId xmlns:p14="http://schemas.microsoft.com/office/powerpoint/2010/main" val="108463118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484</a:t>
            </a:fld>
            <a:endParaRPr lang="en-US"/>
          </a:p>
        </p:txBody>
      </p:sp>
    </p:spTree>
    <p:extLst>
      <p:ext uri="{BB962C8B-B14F-4D97-AF65-F5344CB8AC3E}">
        <p14:creationId xmlns:p14="http://schemas.microsoft.com/office/powerpoint/2010/main" val="2221549640"/>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485</a:t>
            </a:fld>
            <a:endParaRPr lang="en-US"/>
          </a:p>
        </p:txBody>
      </p:sp>
    </p:spTree>
    <p:extLst>
      <p:ext uri="{BB962C8B-B14F-4D97-AF65-F5344CB8AC3E}">
        <p14:creationId xmlns:p14="http://schemas.microsoft.com/office/powerpoint/2010/main" val="3232999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a:t>
            </a:fld>
            <a:endParaRPr lang="en-US"/>
          </a:p>
        </p:txBody>
      </p:sp>
    </p:spTree>
    <p:extLst>
      <p:ext uri="{BB962C8B-B14F-4D97-AF65-F5344CB8AC3E}">
        <p14:creationId xmlns:p14="http://schemas.microsoft.com/office/powerpoint/2010/main" val="2578855110"/>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486</a:t>
            </a:fld>
            <a:endParaRPr lang="en-US"/>
          </a:p>
        </p:txBody>
      </p:sp>
    </p:spTree>
    <p:extLst>
      <p:ext uri="{BB962C8B-B14F-4D97-AF65-F5344CB8AC3E}">
        <p14:creationId xmlns:p14="http://schemas.microsoft.com/office/powerpoint/2010/main" val="209492765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487</a:t>
            </a:fld>
            <a:endParaRPr lang="en-US"/>
          </a:p>
        </p:txBody>
      </p:sp>
    </p:spTree>
    <p:extLst>
      <p:ext uri="{BB962C8B-B14F-4D97-AF65-F5344CB8AC3E}">
        <p14:creationId xmlns:p14="http://schemas.microsoft.com/office/powerpoint/2010/main" val="2456510347"/>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488</a:t>
            </a:fld>
            <a:endParaRPr lang="en-US"/>
          </a:p>
        </p:txBody>
      </p:sp>
    </p:spTree>
    <p:extLst>
      <p:ext uri="{BB962C8B-B14F-4D97-AF65-F5344CB8AC3E}">
        <p14:creationId xmlns:p14="http://schemas.microsoft.com/office/powerpoint/2010/main" val="3175437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489</a:t>
            </a:fld>
            <a:endParaRPr lang="en-US"/>
          </a:p>
        </p:txBody>
      </p:sp>
    </p:spTree>
    <p:extLst>
      <p:ext uri="{BB962C8B-B14F-4D97-AF65-F5344CB8AC3E}">
        <p14:creationId xmlns:p14="http://schemas.microsoft.com/office/powerpoint/2010/main" val="1206156830"/>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490</a:t>
            </a:fld>
            <a:endParaRPr lang="en-US"/>
          </a:p>
        </p:txBody>
      </p:sp>
    </p:spTree>
    <p:extLst>
      <p:ext uri="{BB962C8B-B14F-4D97-AF65-F5344CB8AC3E}">
        <p14:creationId xmlns:p14="http://schemas.microsoft.com/office/powerpoint/2010/main" val="1367163378"/>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491</a:t>
            </a:fld>
            <a:endParaRPr lang="en-US"/>
          </a:p>
        </p:txBody>
      </p:sp>
    </p:spTree>
    <p:extLst>
      <p:ext uri="{BB962C8B-B14F-4D97-AF65-F5344CB8AC3E}">
        <p14:creationId xmlns:p14="http://schemas.microsoft.com/office/powerpoint/2010/main" val="839996448"/>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492</a:t>
            </a:fld>
            <a:endParaRPr lang="en-US"/>
          </a:p>
        </p:txBody>
      </p:sp>
    </p:spTree>
    <p:extLst>
      <p:ext uri="{BB962C8B-B14F-4D97-AF65-F5344CB8AC3E}">
        <p14:creationId xmlns:p14="http://schemas.microsoft.com/office/powerpoint/2010/main" val="1618676507"/>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493</a:t>
            </a:fld>
            <a:endParaRPr lang="en-US"/>
          </a:p>
        </p:txBody>
      </p:sp>
    </p:spTree>
    <p:extLst>
      <p:ext uri="{BB962C8B-B14F-4D97-AF65-F5344CB8AC3E}">
        <p14:creationId xmlns:p14="http://schemas.microsoft.com/office/powerpoint/2010/main" val="151305790"/>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494</a:t>
            </a:fld>
            <a:endParaRPr lang="en-US"/>
          </a:p>
        </p:txBody>
      </p:sp>
    </p:spTree>
    <p:extLst>
      <p:ext uri="{BB962C8B-B14F-4D97-AF65-F5344CB8AC3E}">
        <p14:creationId xmlns:p14="http://schemas.microsoft.com/office/powerpoint/2010/main" val="578946654"/>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495</a:t>
            </a:fld>
            <a:endParaRPr lang="en-US"/>
          </a:p>
        </p:txBody>
      </p:sp>
    </p:spTree>
    <p:extLst>
      <p:ext uri="{BB962C8B-B14F-4D97-AF65-F5344CB8AC3E}">
        <p14:creationId xmlns:p14="http://schemas.microsoft.com/office/powerpoint/2010/main" val="2011821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a:t>
            </a:fld>
            <a:endParaRPr lang="en-US"/>
          </a:p>
        </p:txBody>
      </p:sp>
    </p:spTree>
    <p:extLst>
      <p:ext uri="{BB962C8B-B14F-4D97-AF65-F5344CB8AC3E}">
        <p14:creationId xmlns:p14="http://schemas.microsoft.com/office/powerpoint/2010/main" val="2284225905"/>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496</a:t>
            </a:fld>
            <a:endParaRPr lang="en-US"/>
          </a:p>
        </p:txBody>
      </p:sp>
    </p:spTree>
    <p:extLst>
      <p:ext uri="{BB962C8B-B14F-4D97-AF65-F5344CB8AC3E}">
        <p14:creationId xmlns:p14="http://schemas.microsoft.com/office/powerpoint/2010/main" val="173301142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497</a:t>
            </a:fld>
            <a:endParaRPr lang="en-US"/>
          </a:p>
        </p:txBody>
      </p:sp>
    </p:spTree>
    <p:extLst>
      <p:ext uri="{BB962C8B-B14F-4D97-AF65-F5344CB8AC3E}">
        <p14:creationId xmlns:p14="http://schemas.microsoft.com/office/powerpoint/2010/main" val="4188883728"/>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498</a:t>
            </a:fld>
            <a:endParaRPr lang="en-US"/>
          </a:p>
        </p:txBody>
      </p:sp>
    </p:spTree>
    <p:extLst>
      <p:ext uri="{BB962C8B-B14F-4D97-AF65-F5344CB8AC3E}">
        <p14:creationId xmlns:p14="http://schemas.microsoft.com/office/powerpoint/2010/main" val="1128573716"/>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499</a:t>
            </a:fld>
            <a:endParaRPr lang="en-US"/>
          </a:p>
        </p:txBody>
      </p:sp>
    </p:spTree>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500</a:t>
            </a:fld>
            <a:endParaRPr lang="en-US"/>
          </a:p>
        </p:txBody>
      </p:sp>
    </p:spTree>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501</a:t>
            </a:fld>
            <a:endParaRPr lang="en-US"/>
          </a:p>
        </p:txBody>
      </p:sp>
    </p:spTree>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502</a:t>
            </a:fld>
            <a:endParaRPr lang="en-US"/>
          </a:p>
        </p:txBody>
      </p:sp>
    </p:spTree>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503</a:t>
            </a:fld>
            <a:endParaRPr lang="en-US"/>
          </a:p>
        </p:txBody>
      </p:sp>
    </p:spTree>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504</a:t>
            </a:fld>
            <a:endParaRPr lang="en-US"/>
          </a:p>
        </p:txBody>
      </p:sp>
    </p:spTree>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a:t>
            </a:fld>
            <a:endParaRPr lang="en-US"/>
          </a:p>
        </p:txBody>
      </p:sp>
    </p:spTree>
    <p:extLst>
      <p:ext uri="{BB962C8B-B14F-4D97-AF65-F5344CB8AC3E}">
        <p14:creationId xmlns:p14="http://schemas.microsoft.com/office/powerpoint/2010/main" val="4036969046"/>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506</a:t>
            </a:fld>
            <a:endParaRPr lang="en-US"/>
          </a:p>
        </p:txBody>
      </p:sp>
    </p:spTree>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507</a:t>
            </a:fld>
            <a:endParaRPr lang="en-US"/>
          </a:p>
        </p:txBody>
      </p:sp>
    </p:spTree>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510</a:t>
            </a:fld>
            <a:endParaRPr lang="en-US"/>
          </a:p>
        </p:txBody>
      </p:sp>
    </p:spTree>
    <p:extLst>
      <p:ext uri="{BB962C8B-B14F-4D97-AF65-F5344CB8AC3E}">
        <p14:creationId xmlns:p14="http://schemas.microsoft.com/office/powerpoint/2010/main" val="1574809360"/>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511</a:t>
            </a:fld>
            <a:endParaRPr lang="en-US"/>
          </a:p>
        </p:txBody>
      </p:sp>
    </p:spTree>
    <p:extLst>
      <p:ext uri="{BB962C8B-B14F-4D97-AF65-F5344CB8AC3E}">
        <p14:creationId xmlns:p14="http://schemas.microsoft.com/office/powerpoint/2010/main" val="2715199526"/>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512</a:t>
            </a:fld>
            <a:endParaRPr lang="en-US"/>
          </a:p>
        </p:txBody>
      </p:sp>
    </p:spTree>
    <p:extLst>
      <p:ext uri="{BB962C8B-B14F-4D97-AF65-F5344CB8AC3E}">
        <p14:creationId xmlns:p14="http://schemas.microsoft.com/office/powerpoint/2010/main" val="2656760228"/>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513</a:t>
            </a:fld>
            <a:endParaRPr lang="en-US"/>
          </a:p>
        </p:txBody>
      </p:sp>
    </p:spTree>
    <p:extLst>
      <p:ext uri="{BB962C8B-B14F-4D97-AF65-F5344CB8AC3E}">
        <p14:creationId xmlns:p14="http://schemas.microsoft.com/office/powerpoint/2010/main" val="172372587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514</a:t>
            </a:fld>
            <a:endParaRPr lang="en-US"/>
          </a:p>
        </p:txBody>
      </p:sp>
    </p:spTree>
    <p:extLst>
      <p:ext uri="{BB962C8B-B14F-4D97-AF65-F5344CB8AC3E}">
        <p14:creationId xmlns:p14="http://schemas.microsoft.com/office/powerpoint/2010/main" val="1365935848"/>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515</a:t>
            </a:fld>
            <a:endParaRPr lang="en-US"/>
          </a:p>
        </p:txBody>
      </p:sp>
    </p:spTree>
    <p:extLst>
      <p:ext uri="{BB962C8B-B14F-4D97-AF65-F5344CB8AC3E}">
        <p14:creationId xmlns:p14="http://schemas.microsoft.com/office/powerpoint/2010/main" val="351893129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516</a:t>
            </a:fld>
            <a:endParaRPr lang="en-US"/>
          </a:p>
        </p:txBody>
      </p:sp>
    </p:spTree>
    <p:extLst>
      <p:ext uri="{BB962C8B-B14F-4D97-AF65-F5344CB8AC3E}">
        <p14:creationId xmlns:p14="http://schemas.microsoft.com/office/powerpoint/2010/main" val="3395763740"/>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517</a:t>
            </a:fld>
            <a:endParaRPr lang="en-US"/>
          </a:p>
        </p:txBody>
      </p:sp>
    </p:spTree>
    <p:extLst>
      <p:ext uri="{BB962C8B-B14F-4D97-AF65-F5344CB8AC3E}">
        <p14:creationId xmlns:p14="http://schemas.microsoft.com/office/powerpoint/2010/main" val="2295794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a:t>
            </a:fld>
            <a:endParaRPr lang="en-US"/>
          </a:p>
        </p:txBody>
      </p:sp>
    </p:spTree>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518</a:t>
            </a:fld>
            <a:endParaRPr lang="en-US"/>
          </a:p>
        </p:txBody>
      </p:sp>
    </p:spTree>
    <p:extLst>
      <p:ext uri="{BB962C8B-B14F-4D97-AF65-F5344CB8AC3E}">
        <p14:creationId xmlns:p14="http://schemas.microsoft.com/office/powerpoint/2010/main" val="215390420"/>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519</a:t>
            </a:fld>
            <a:endParaRPr lang="en-US"/>
          </a:p>
        </p:txBody>
      </p:sp>
    </p:spTree>
    <p:extLst>
      <p:ext uri="{BB962C8B-B14F-4D97-AF65-F5344CB8AC3E}">
        <p14:creationId xmlns:p14="http://schemas.microsoft.com/office/powerpoint/2010/main" val="160736611"/>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520</a:t>
            </a:fld>
            <a:endParaRPr lang="en-US"/>
          </a:p>
        </p:txBody>
      </p:sp>
    </p:spTree>
    <p:extLst>
      <p:ext uri="{BB962C8B-B14F-4D97-AF65-F5344CB8AC3E}">
        <p14:creationId xmlns:p14="http://schemas.microsoft.com/office/powerpoint/2010/main" val="2105981126"/>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521</a:t>
            </a:fld>
            <a:endParaRPr lang="en-US"/>
          </a:p>
        </p:txBody>
      </p:sp>
    </p:spTree>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522</a:t>
            </a:fld>
            <a:endParaRPr lang="en-US"/>
          </a:p>
        </p:txBody>
      </p:sp>
    </p:spTree>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523</a:t>
            </a:fld>
            <a:endParaRPr lang="en-US"/>
          </a:p>
        </p:txBody>
      </p:sp>
    </p:spTree>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524</a:t>
            </a:fld>
            <a:endParaRPr lang="en-US"/>
          </a:p>
        </p:txBody>
      </p:sp>
    </p:spTree>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525</a:t>
            </a:fld>
            <a:endParaRPr lang="en-US"/>
          </a:p>
        </p:txBody>
      </p:sp>
    </p:spTree>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526</a:t>
            </a:fld>
            <a:endParaRPr lang="en-US"/>
          </a:p>
        </p:txBody>
      </p:sp>
    </p:spTree>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a:t>
            </a:fld>
            <a:endParaRPr lang="en-US"/>
          </a:p>
        </p:txBody>
      </p:sp>
    </p:spTree>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528</a:t>
            </a:fld>
            <a:endParaRPr lang="en-US"/>
          </a:p>
        </p:txBody>
      </p:sp>
    </p:spTree>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529</a:t>
            </a:fld>
            <a:endParaRPr lang="en-US"/>
          </a:p>
        </p:txBody>
      </p:sp>
    </p:spTree>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530</a:t>
            </a:fld>
            <a:endParaRPr lang="en-US"/>
          </a:p>
        </p:txBody>
      </p:sp>
    </p:spTree>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531</a:t>
            </a:fld>
            <a:endParaRPr lang="en-US"/>
          </a:p>
        </p:txBody>
      </p:sp>
    </p:spTree>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a:t>
            </a:fld>
            <a:endParaRPr lang="en-US"/>
          </a:p>
        </p:txBody>
      </p:sp>
    </p:spTree>
    <p:extLst>
      <p:ext uri="{BB962C8B-B14F-4D97-AF65-F5344CB8AC3E}">
        <p14:creationId xmlns:p14="http://schemas.microsoft.com/office/powerpoint/2010/main" val="3251977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58</a:t>
            </a:fld>
            <a:endParaRPr lang="en-US"/>
          </a:p>
        </p:txBody>
      </p:sp>
    </p:spTree>
    <p:extLst>
      <p:ext uri="{BB962C8B-B14F-4D97-AF65-F5344CB8AC3E}">
        <p14:creationId xmlns:p14="http://schemas.microsoft.com/office/powerpoint/2010/main" val="17524863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59</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61</a:t>
            </a:fld>
            <a:endParaRPr lang="en-US"/>
          </a:p>
        </p:txBody>
      </p:sp>
    </p:spTree>
    <p:extLst>
      <p:ext uri="{BB962C8B-B14F-4D97-AF65-F5344CB8AC3E}">
        <p14:creationId xmlns:p14="http://schemas.microsoft.com/office/powerpoint/2010/main" val="266003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63</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a:t>
            </a:fld>
            <a:endParaRPr lang="en-US"/>
          </a:p>
        </p:txBody>
      </p:sp>
    </p:spTree>
    <p:extLst>
      <p:ext uri="{BB962C8B-B14F-4D97-AF65-F5344CB8AC3E}">
        <p14:creationId xmlns:p14="http://schemas.microsoft.com/office/powerpoint/2010/main" val="1639885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66</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69</a:t>
            </a:fld>
            <a:endParaRPr lang="en-US"/>
          </a:p>
        </p:txBody>
      </p:sp>
    </p:spTree>
    <p:extLst>
      <p:ext uri="{BB962C8B-B14F-4D97-AF65-F5344CB8AC3E}">
        <p14:creationId xmlns:p14="http://schemas.microsoft.com/office/powerpoint/2010/main" val="40805016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70</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71</a:t>
            </a:fld>
            <a:endParaRPr lang="en-US"/>
          </a:p>
        </p:txBody>
      </p:sp>
    </p:spTree>
    <p:extLst>
      <p:ext uri="{BB962C8B-B14F-4D97-AF65-F5344CB8AC3E}">
        <p14:creationId xmlns:p14="http://schemas.microsoft.com/office/powerpoint/2010/main" val="41025825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72</a:t>
            </a:fld>
            <a:endParaRPr lang="en-US"/>
          </a:p>
        </p:txBody>
      </p:sp>
    </p:spTree>
    <p:extLst>
      <p:ext uri="{BB962C8B-B14F-4D97-AF65-F5344CB8AC3E}">
        <p14:creationId xmlns:p14="http://schemas.microsoft.com/office/powerpoint/2010/main" val="30445271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73</a:t>
            </a:fld>
            <a:endParaRPr lang="en-US"/>
          </a:p>
        </p:txBody>
      </p:sp>
    </p:spTree>
    <p:extLst>
      <p:ext uri="{BB962C8B-B14F-4D97-AF65-F5344CB8AC3E}">
        <p14:creationId xmlns:p14="http://schemas.microsoft.com/office/powerpoint/2010/main" val="5408049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74</a:t>
            </a:fld>
            <a:endParaRPr lang="en-US"/>
          </a:p>
        </p:txBody>
      </p:sp>
    </p:spTree>
    <p:extLst>
      <p:ext uri="{BB962C8B-B14F-4D97-AF65-F5344CB8AC3E}">
        <p14:creationId xmlns:p14="http://schemas.microsoft.com/office/powerpoint/2010/main" val="37617421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75</a:t>
            </a:fld>
            <a:endParaRPr lang="en-US"/>
          </a:p>
        </p:txBody>
      </p:sp>
    </p:spTree>
    <p:extLst>
      <p:ext uri="{BB962C8B-B14F-4D97-AF65-F5344CB8AC3E}">
        <p14:creationId xmlns:p14="http://schemas.microsoft.com/office/powerpoint/2010/main" val="30422368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76</a:t>
            </a:fld>
            <a:endParaRPr lang="en-US"/>
          </a:p>
        </p:txBody>
      </p:sp>
    </p:spTree>
    <p:extLst>
      <p:ext uri="{BB962C8B-B14F-4D97-AF65-F5344CB8AC3E}">
        <p14:creationId xmlns:p14="http://schemas.microsoft.com/office/powerpoint/2010/main" val="2392524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77</a:t>
            </a:fld>
            <a:endParaRPr lang="en-US"/>
          </a:p>
        </p:txBody>
      </p:sp>
    </p:spTree>
    <p:extLst>
      <p:ext uri="{BB962C8B-B14F-4D97-AF65-F5344CB8AC3E}">
        <p14:creationId xmlns:p14="http://schemas.microsoft.com/office/powerpoint/2010/main" val="4405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a:t>
            </a:fld>
            <a:endParaRPr lang="en-US"/>
          </a:p>
        </p:txBody>
      </p:sp>
    </p:spTree>
    <p:extLst>
      <p:ext uri="{BB962C8B-B14F-4D97-AF65-F5344CB8AC3E}">
        <p14:creationId xmlns:p14="http://schemas.microsoft.com/office/powerpoint/2010/main" val="23331725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78</a:t>
            </a:fld>
            <a:endParaRPr lang="en-US"/>
          </a:p>
        </p:txBody>
      </p:sp>
    </p:spTree>
    <p:extLst>
      <p:ext uri="{BB962C8B-B14F-4D97-AF65-F5344CB8AC3E}">
        <p14:creationId xmlns:p14="http://schemas.microsoft.com/office/powerpoint/2010/main" val="1129411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79</a:t>
            </a:fld>
            <a:endParaRPr lang="en-US"/>
          </a:p>
        </p:txBody>
      </p:sp>
    </p:spTree>
    <p:extLst>
      <p:ext uri="{BB962C8B-B14F-4D97-AF65-F5344CB8AC3E}">
        <p14:creationId xmlns:p14="http://schemas.microsoft.com/office/powerpoint/2010/main" val="35458981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80</a:t>
            </a:fld>
            <a:endParaRPr lang="en-US"/>
          </a:p>
        </p:txBody>
      </p:sp>
    </p:spTree>
    <p:extLst>
      <p:ext uri="{BB962C8B-B14F-4D97-AF65-F5344CB8AC3E}">
        <p14:creationId xmlns:p14="http://schemas.microsoft.com/office/powerpoint/2010/main" val="2144148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82</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85</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86</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a:t>
            </a:fld>
            <a:endParaRPr lang="en-US"/>
          </a:p>
        </p:txBody>
      </p:sp>
    </p:spTree>
    <p:extLst>
      <p:ext uri="{BB962C8B-B14F-4D97-AF65-F5344CB8AC3E}">
        <p14:creationId xmlns:p14="http://schemas.microsoft.com/office/powerpoint/2010/main" val="41859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88</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89</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90</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93</a:t>
            </a:fld>
            <a:endParaRPr lang="en-US"/>
          </a:p>
        </p:txBody>
      </p:sp>
    </p:spTree>
    <p:extLst>
      <p:ext uri="{BB962C8B-B14F-4D97-AF65-F5344CB8AC3E}">
        <p14:creationId xmlns:p14="http://schemas.microsoft.com/office/powerpoint/2010/main" val="35537531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94</a:t>
            </a:fld>
            <a:endParaRPr lang="en-US"/>
          </a:p>
        </p:txBody>
      </p:sp>
    </p:spTree>
    <p:extLst>
      <p:ext uri="{BB962C8B-B14F-4D97-AF65-F5344CB8AC3E}">
        <p14:creationId xmlns:p14="http://schemas.microsoft.com/office/powerpoint/2010/main" val="7549816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95</a:t>
            </a:fld>
            <a:endParaRPr lang="en-US"/>
          </a:p>
        </p:txBody>
      </p:sp>
    </p:spTree>
    <p:extLst>
      <p:ext uri="{BB962C8B-B14F-4D97-AF65-F5344CB8AC3E}">
        <p14:creationId xmlns:p14="http://schemas.microsoft.com/office/powerpoint/2010/main" val="32759558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96</a:t>
            </a:fld>
            <a:endParaRPr lang="en-US"/>
          </a:p>
        </p:txBody>
      </p:sp>
    </p:spTree>
    <p:extLst>
      <p:ext uri="{BB962C8B-B14F-4D97-AF65-F5344CB8AC3E}">
        <p14:creationId xmlns:p14="http://schemas.microsoft.com/office/powerpoint/2010/main" val="16577951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97</a:t>
            </a:fld>
            <a:endParaRPr lang="en-US"/>
          </a:p>
        </p:txBody>
      </p:sp>
    </p:spTree>
    <p:extLst>
      <p:ext uri="{BB962C8B-B14F-4D97-AF65-F5344CB8AC3E}">
        <p14:creationId xmlns:p14="http://schemas.microsoft.com/office/powerpoint/2010/main" val="11387133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98</a:t>
            </a:fld>
            <a:endParaRPr lang="en-US"/>
          </a:p>
        </p:txBody>
      </p:sp>
    </p:spTree>
    <p:extLst>
      <p:ext uri="{BB962C8B-B14F-4D97-AF65-F5344CB8AC3E}">
        <p14:creationId xmlns:p14="http://schemas.microsoft.com/office/powerpoint/2010/main" val="18939231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99</a:t>
            </a:fld>
            <a:endParaRPr lang="en-US"/>
          </a:p>
        </p:txBody>
      </p:sp>
    </p:spTree>
    <p:extLst>
      <p:ext uri="{BB962C8B-B14F-4D97-AF65-F5344CB8AC3E}">
        <p14:creationId xmlns:p14="http://schemas.microsoft.com/office/powerpoint/2010/main" val="236116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11</a:t>
            </a:fld>
            <a:endParaRPr lang="en-US"/>
          </a:p>
        </p:txBody>
      </p:sp>
    </p:spTree>
    <p:extLst>
      <p:ext uri="{BB962C8B-B14F-4D97-AF65-F5344CB8AC3E}">
        <p14:creationId xmlns:p14="http://schemas.microsoft.com/office/powerpoint/2010/main" val="3350081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100</a:t>
            </a:fld>
            <a:endParaRPr lang="en-US"/>
          </a:p>
        </p:txBody>
      </p:sp>
    </p:spTree>
    <p:extLst>
      <p:ext uri="{BB962C8B-B14F-4D97-AF65-F5344CB8AC3E}">
        <p14:creationId xmlns:p14="http://schemas.microsoft.com/office/powerpoint/2010/main" val="26412629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101</a:t>
            </a:fld>
            <a:endParaRPr lang="en-US"/>
          </a:p>
        </p:txBody>
      </p:sp>
    </p:spTree>
    <p:extLst>
      <p:ext uri="{BB962C8B-B14F-4D97-AF65-F5344CB8AC3E}">
        <p14:creationId xmlns:p14="http://schemas.microsoft.com/office/powerpoint/2010/main" val="37567371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102</a:t>
            </a:fld>
            <a:endParaRPr lang="en-US"/>
          </a:p>
        </p:txBody>
      </p:sp>
    </p:spTree>
    <p:extLst>
      <p:ext uri="{BB962C8B-B14F-4D97-AF65-F5344CB8AC3E}">
        <p14:creationId xmlns:p14="http://schemas.microsoft.com/office/powerpoint/2010/main" val="34426454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103</a:t>
            </a:fld>
            <a:endParaRPr lang="en-US"/>
          </a:p>
        </p:txBody>
      </p:sp>
    </p:spTree>
    <p:extLst>
      <p:ext uri="{BB962C8B-B14F-4D97-AF65-F5344CB8AC3E}">
        <p14:creationId xmlns:p14="http://schemas.microsoft.com/office/powerpoint/2010/main" val="24743363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104</a:t>
            </a:fld>
            <a:endParaRPr lang="en-US"/>
          </a:p>
        </p:txBody>
      </p:sp>
    </p:spTree>
    <p:extLst>
      <p:ext uri="{BB962C8B-B14F-4D97-AF65-F5344CB8AC3E}">
        <p14:creationId xmlns:p14="http://schemas.microsoft.com/office/powerpoint/2010/main" val="36071061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105</a:t>
            </a:fld>
            <a:endParaRPr lang="en-US"/>
          </a:p>
        </p:txBody>
      </p:sp>
    </p:spTree>
    <p:extLst>
      <p:ext uri="{BB962C8B-B14F-4D97-AF65-F5344CB8AC3E}">
        <p14:creationId xmlns:p14="http://schemas.microsoft.com/office/powerpoint/2010/main" val="33652452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106</a:t>
            </a:fld>
            <a:endParaRPr lang="en-US"/>
          </a:p>
        </p:txBody>
      </p:sp>
    </p:spTree>
    <p:extLst>
      <p:ext uri="{BB962C8B-B14F-4D97-AF65-F5344CB8AC3E}">
        <p14:creationId xmlns:p14="http://schemas.microsoft.com/office/powerpoint/2010/main" val="25931992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107</a:t>
            </a:fld>
            <a:endParaRPr lang="en-US"/>
          </a:p>
        </p:txBody>
      </p:sp>
    </p:spTree>
    <p:extLst>
      <p:ext uri="{BB962C8B-B14F-4D97-AF65-F5344CB8AC3E}">
        <p14:creationId xmlns:p14="http://schemas.microsoft.com/office/powerpoint/2010/main" val="17459006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108</a:t>
            </a:fld>
            <a:endParaRPr lang="en-US"/>
          </a:p>
        </p:txBody>
      </p:sp>
    </p:spTree>
    <p:extLst>
      <p:ext uri="{BB962C8B-B14F-4D97-AF65-F5344CB8AC3E}">
        <p14:creationId xmlns:p14="http://schemas.microsoft.com/office/powerpoint/2010/main" val="3861014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BFD599-BB44-4BAE-9CF6-7DAE53669445}" type="slidenum">
              <a:rPr lang="en-US" smtClean="0"/>
              <a:pPr/>
              <a:t>109</a:t>
            </a:fld>
            <a:endParaRPr lang="en-US"/>
          </a:p>
        </p:txBody>
      </p:sp>
    </p:spTree>
    <p:extLst>
      <p:ext uri="{BB962C8B-B14F-4D97-AF65-F5344CB8AC3E}">
        <p14:creationId xmlns:p14="http://schemas.microsoft.com/office/powerpoint/2010/main" val="1982744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DFB2DD-7FB2-46A2-AEA8-D24D70E76C5A}"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DFB2DD-7FB2-46A2-AEA8-D24D70E76C5A}"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DFB2DD-7FB2-46A2-AEA8-D24D70E76C5A}"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DFB2DD-7FB2-46A2-AEA8-D24D70E76C5A}"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DFB2DD-7FB2-46A2-AEA8-D24D70E76C5A}"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DFB2DD-7FB2-46A2-AEA8-D24D70E76C5A}"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DFB2DD-7FB2-46A2-AEA8-D24D70E76C5A}"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DFB2DD-7FB2-46A2-AEA8-D24D70E76C5A}"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EC908-266A-4CE5-AD07-86248BAE9B1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FB2DD-7FB2-46A2-AEA8-D24D70E76C5A}" type="datetimeFigureOut">
              <a:rPr lang="en-US" smtClean="0"/>
              <a:pPr/>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EC908-266A-4CE5-AD07-86248BAE9B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4.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41.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41.png"/><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41.png"/></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41.png"/></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41.png"/></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41.png"/></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4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106.gif"/></Relationships>
</file>

<file path=ppt/slides/_rels/slide1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56.gif"/></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13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1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1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1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1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9.xml"/><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5.jpeg"/></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7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png"/></Relationships>
</file>

<file path=ppt/slides/_rels/slide18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png"/></Relationships>
</file>

<file path=ppt/slides/_rels/slide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2.jpeg"/></Relationships>
</file>

<file path=ppt/slides/_rels/slide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3.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159.png"/></Relationships>
</file>

<file path=ppt/slides/_rels/slide2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4.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80.png"/></Relationships>
</file>

<file path=ppt/slides/_rels/slide2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5.xml"/><Relationship Id="rId1" Type="http://schemas.openxmlformats.org/officeDocument/2006/relationships/slideLayout" Target="../slideLayouts/slideLayout1.xml"/><Relationship Id="rId5" Type="http://schemas.openxmlformats.org/officeDocument/2006/relationships/image" Target="../media/image161.jpeg"/><Relationship Id="rId4" Type="http://schemas.openxmlformats.org/officeDocument/2006/relationships/image" Target="../media/image80.png"/></Relationships>
</file>

<file path=ppt/slides/_rels/slide20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2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0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0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2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0.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56.gif"/></Relationships>
</file>

<file path=ppt/slides/_rels/slide21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2.xml"/><Relationship Id="rId1" Type="http://schemas.openxmlformats.org/officeDocument/2006/relationships/slideLayout" Target="../slideLayouts/slideLayout1.xml"/><Relationship Id="rId5" Type="http://schemas.openxmlformats.org/officeDocument/2006/relationships/image" Target="../media/image172.jpeg"/><Relationship Id="rId4" Type="http://schemas.openxmlformats.org/officeDocument/2006/relationships/image" Target="../media/image171.png"/></Relationships>
</file>

<file path=ppt/slides/_rels/slide21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3.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1.png"/></Relationships>
</file>

<file path=ppt/slides/_rels/slide21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4.xml"/><Relationship Id="rId1" Type="http://schemas.openxmlformats.org/officeDocument/2006/relationships/slideLayout" Target="../slideLayouts/slideLayout1.xml"/><Relationship Id="rId5" Type="http://schemas.openxmlformats.org/officeDocument/2006/relationships/image" Target="../media/image174.jpeg"/><Relationship Id="rId4" Type="http://schemas.openxmlformats.org/officeDocument/2006/relationships/image" Target="../media/image171.png"/></Relationships>
</file>

<file path=ppt/slides/_rels/slide2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5.xml"/><Relationship Id="rId1" Type="http://schemas.openxmlformats.org/officeDocument/2006/relationships/slideLayout" Target="../slideLayouts/slideLayout1.xml"/><Relationship Id="rId5" Type="http://schemas.openxmlformats.org/officeDocument/2006/relationships/image" Target="../media/image175.jpeg"/><Relationship Id="rId4" Type="http://schemas.openxmlformats.org/officeDocument/2006/relationships/image" Target="../media/image171.png"/></Relationships>
</file>

<file path=ppt/slides/_rels/slide2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6.xml"/><Relationship Id="rId1" Type="http://schemas.openxmlformats.org/officeDocument/2006/relationships/slideLayout" Target="../slideLayouts/slideLayout1.xml"/><Relationship Id="rId5" Type="http://schemas.openxmlformats.org/officeDocument/2006/relationships/image" Target="../media/image176.jpeg"/><Relationship Id="rId4" Type="http://schemas.openxmlformats.org/officeDocument/2006/relationships/image" Target="../media/image171.png"/></Relationships>
</file>

<file path=ppt/slides/_rels/slide2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7.xml"/><Relationship Id="rId1" Type="http://schemas.openxmlformats.org/officeDocument/2006/relationships/slideLayout" Target="../slideLayouts/slideLayout1.xml"/><Relationship Id="rId5" Type="http://schemas.openxmlformats.org/officeDocument/2006/relationships/image" Target="../media/image177.jpeg"/><Relationship Id="rId4" Type="http://schemas.openxmlformats.org/officeDocument/2006/relationships/image" Target="../media/image171.png"/></Relationships>
</file>

<file path=ppt/slides/_rels/slide21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gif"/><Relationship Id="rId4" Type="http://schemas.openxmlformats.org/officeDocument/2006/relationships/image" Target="../media/image23.jpeg"/></Relationships>
</file>

<file path=ppt/slides/_rels/slide22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22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1.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2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22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4.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5.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2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6.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7.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4.gif"/><Relationship Id="rId4" Type="http://schemas.openxmlformats.org/officeDocument/2006/relationships/image" Target="../media/image23.jpeg"/></Relationships>
</file>

<file path=ppt/slides/_rels/slide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8.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9.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_rels/slide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0.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_rels/slide2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_rels/slide2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2.xml"/><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jpeg"/></Relationships>
</file>

<file path=ppt/slides/_rels/slide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23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5.xml"/><Relationship Id="rId1" Type="http://schemas.openxmlformats.org/officeDocument/2006/relationships/slideLayout" Target="../slideLayouts/slideLayout1.xml"/><Relationship Id="rId4" Type="http://schemas.openxmlformats.org/officeDocument/2006/relationships/image" Target="../media/image193.png"/></Relationships>
</file>

<file path=ppt/slides/_rels/slide2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6.xml"/><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2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7.xml"/><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gif"/><Relationship Id="rId4" Type="http://schemas.openxmlformats.org/officeDocument/2006/relationships/image" Target="../media/image23.jpeg"/></Relationships>
</file>

<file path=ppt/slides/_rels/slide24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24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2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2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0.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2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1.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2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2.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5.png"/><Relationship Id="rId4" Type="http://schemas.openxmlformats.org/officeDocument/2006/relationships/image" Target="../media/image204.png"/></Relationships>
</file>

<file path=ppt/slides/_rels/slide2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3.xml"/><Relationship Id="rId1" Type="http://schemas.openxmlformats.org/officeDocument/2006/relationships/slideLayout" Target="../slideLayouts/slideLayout2.xml"/><Relationship Id="rId6" Type="http://schemas.openxmlformats.org/officeDocument/2006/relationships/image" Target="../media/image203.png"/><Relationship Id="rId5" Type="http://schemas.openxmlformats.org/officeDocument/2006/relationships/image" Target="../media/image205.png"/><Relationship Id="rId4" Type="http://schemas.openxmlformats.org/officeDocument/2006/relationships/image" Target="../media/image204.png"/></Relationships>
</file>

<file path=ppt/slides/_rels/slide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4.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6.png"/></Relationships>
</file>

<file path=ppt/slides/_rels/slide2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5.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3.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gif"/><Relationship Id="rId4" Type="http://schemas.openxmlformats.org/officeDocument/2006/relationships/image" Target="../media/image23.jpeg"/></Relationships>
</file>

<file path=ppt/slides/_rels/slide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6.xml"/><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3.png"/></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7.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3.png"/></Relationships>
</file>

<file path=ppt/slides/_rels/slide2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2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9.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0.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2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1.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2.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3.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25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13.png"/><Relationship Id="rId2" Type="http://schemas.openxmlformats.org/officeDocument/2006/relationships/notesSlide" Target="../notesSlides/notesSlide235.xml"/><Relationship Id="rId1" Type="http://schemas.openxmlformats.org/officeDocument/2006/relationships/slideLayout" Target="../slideLayouts/slideLayout1.xml"/><Relationship Id="rId6" Type="http://schemas.openxmlformats.org/officeDocument/2006/relationships/image" Target="../media/image171.png"/><Relationship Id="rId5" Type="http://schemas.openxmlformats.org/officeDocument/2006/relationships/image" Target="../media/image212.jpeg"/><Relationship Id="rId4" Type="http://schemas.openxmlformats.org/officeDocument/2006/relationships/image" Target="../media/image211.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gif"/><Relationship Id="rId4" Type="http://schemas.openxmlformats.org/officeDocument/2006/relationships/image" Target="../media/image23.jpeg"/></Relationships>
</file>

<file path=ppt/slides/_rels/slide26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36.xml"/><Relationship Id="rId1" Type="http://schemas.openxmlformats.org/officeDocument/2006/relationships/slideLayout" Target="../slideLayouts/slideLayout1.xml"/><Relationship Id="rId6" Type="http://schemas.openxmlformats.org/officeDocument/2006/relationships/image" Target="../media/image214.png"/><Relationship Id="rId5" Type="http://schemas.openxmlformats.org/officeDocument/2006/relationships/image" Target="../media/image171.png"/><Relationship Id="rId4" Type="http://schemas.openxmlformats.org/officeDocument/2006/relationships/image" Target="../media/image212.jpeg"/></Relationships>
</file>

<file path=ppt/slides/_rels/slide26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37.xml"/><Relationship Id="rId1" Type="http://schemas.openxmlformats.org/officeDocument/2006/relationships/slideLayout" Target="../slideLayouts/slideLayout1.xml"/><Relationship Id="rId4" Type="http://schemas.openxmlformats.org/officeDocument/2006/relationships/image" Target="../media/image216.png"/></Relationships>
</file>

<file path=ppt/slides/_rels/slide2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218.png"/></Relationships>
</file>

<file path=ppt/slides/_rels/slide26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6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0.xml"/><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6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26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222.png"/></Relationships>
</file>

<file path=ppt/slides/_rels/slide26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2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4.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5.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6.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4.png"/></Relationships>
</file>

<file path=ppt/slides/_rels/slide2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7.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2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4.png"/></Relationships>
</file>

<file path=ppt/slides/_rels/slide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9.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0.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2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4.png"/></Relationships>
</file>

<file path=ppt/slides/_rels/slide2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2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_rels/slide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2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6.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4.png"/></Relationships>
</file>

<file path=ppt/slides/_rels/slide2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7.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2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9.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7.png"/></Relationships>
</file>

<file path=ppt/slides/_rels/slide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0.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8.png"/></Relationships>
</file>

<file path=ppt/slides/_rels/slide2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1.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9.png"/></Relationships>
</file>

<file path=ppt/slides/_rels/slide2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2.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30.png"/></Relationships>
</file>

<file path=ppt/slides/_rels/slide2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32.png"/></Relationships>
</file>

<file path=ppt/slides/_rels/slide2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5.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33.png"/></Relationships>
</file>

<file path=ppt/slides/_rels/slide2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6.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34.png"/></Relationships>
</file>

<file path=ppt/slides/_rels/slide2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7.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29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68.xml"/><Relationship Id="rId1" Type="http://schemas.openxmlformats.org/officeDocument/2006/relationships/slideLayout" Target="../slideLayouts/slideLayout1.xml"/><Relationship Id="rId4" Type="http://schemas.openxmlformats.org/officeDocument/2006/relationships/image" Target="../media/image238.png"/></Relationships>
</file>

<file path=ppt/slides/_rels/slide2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9.xml"/><Relationship Id="rId1" Type="http://schemas.openxmlformats.org/officeDocument/2006/relationships/slideLayout" Target="../slideLayouts/slideLayout1.xml"/><Relationship Id="rId4" Type="http://schemas.openxmlformats.org/officeDocument/2006/relationships/image" Target="../media/image239.jpeg"/></Relationships>
</file>

<file path=ppt/slides/_rels/slide29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70.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9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242.png"/></Relationships>
</file>

<file path=ppt/slides/_rels/slide29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2.xml"/><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29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3.xml"/><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3.xml.rels><?xml version="1.0" encoding="UTF-8" standalone="yes"?>
<Relationships xmlns="http://schemas.openxmlformats.org/package/2006/relationships"><Relationship Id="rId8" Type="http://schemas.openxmlformats.org/officeDocument/2006/relationships/slide" Target="slide157.xml"/><Relationship Id="rId13" Type="http://schemas.openxmlformats.org/officeDocument/2006/relationships/slide" Target="slide316.xml"/><Relationship Id="rId18" Type="http://schemas.openxmlformats.org/officeDocument/2006/relationships/slide" Target="slide461.xml"/><Relationship Id="rId26" Type="http://schemas.openxmlformats.org/officeDocument/2006/relationships/slide" Target="slide509.xml"/><Relationship Id="rId3" Type="http://schemas.openxmlformats.org/officeDocument/2006/relationships/slide" Target="slide4.xml"/><Relationship Id="rId21" Type="http://schemas.openxmlformats.org/officeDocument/2006/relationships/slide" Target="slide355.xml"/><Relationship Id="rId7" Type="http://schemas.openxmlformats.org/officeDocument/2006/relationships/slide" Target="slide32.xml"/><Relationship Id="rId12" Type="http://schemas.openxmlformats.org/officeDocument/2006/relationships/slide" Target="slide185.xml"/><Relationship Id="rId17" Type="http://schemas.openxmlformats.org/officeDocument/2006/relationships/slide" Target="slide343.xml"/><Relationship Id="rId25" Type="http://schemas.openxmlformats.org/officeDocument/2006/relationships/slide" Target="slide370.xml"/><Relationship Id="rId2" Type="http://schemas.openxmlformats.org/officeDocument/2006/relationships/notesSlide" Target="../notesSlides/notesSlide2.xml"/><Relationship Id="rId16" Type="http://schemas.openxmlformats.org/officeDocument/2006/relationships/slide" Target="slide209.xml"/><Relationship Id="rId20" Type="http://schemas.openxmlformats.org/officeDocument/2006/relationships/slide" Target="slide225.xml"/><Relationship Id="rId1" Type="http://schemas.openxmlformats.org/officeDocument/2006/relationships/slideLayout" Target="../slideLayouts/slideLayout1.xml"/><Relationship Id="rId6" Type="http://schemas.openxmlformats.org/officeDocument/2006/relationships/slide" Target="slide380.xml"/><Relationship Id="rId11" Type="http://schemas.openxmlformats.org/officeDocument/2006/relationships/slide" Target="slide57.xml"/><Relationship Id="rId24" Type="http://schemas.openxmlformats.org/officeDocument/2006/relationships/slide" Target="slide243.xml"/><Relationship Id="rId5" Type="http://schemas.openxmlformats.org/officeDocument/2006/relationships/slide" Target="slide269.xml"/><Relationship Id="rId15" Type="http://schemas.openxmlformats.org/officeDocument/2006/relationships/slide" Target="slide68.xml"/><Relationship Id="rId23" Type="http://schemas.openxmlformats.org/officeDocument/2006/relationships/slide" Target="slide124.xml"/><Relationship Id="rId28" Type="http://schemas.openxmlformats.org/officeDocument/2006/relationships/image" Target="../media/image2.png"/><Relationship Id="rId10" Type="http://schemas.openxmlformats.org/officeDocument/2006/relationships/slide" Target="slide413.xml"/><Relationship Id="rId19" Type="http://schemas.openxmlformats.org/officeDocument/2006/relationships/slide" Target="slide92.xml"/><Relationship Id="rId4" Type="http://schemas.openxmlformats.org/officeDocument/2006/relationships/slide" Target="slide137.xml"/><Relationship Id="rId9" Type="http://schemas.openxmlformats.org/officeDocument/2006/relationships/slide" Target="slide303.xml"/><Relationship Id="rId14" Type="http://schemas.openxmlformats.org/officeDocument/2006/relationships/slide" Target="slide423.xml"/><Relationship Id="rId22" Type="http://schemas.openxmlformats.org/officeDocument/2006/relationships/slide" Target="slide478.xml"/><Relationship Id="rId27"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0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30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75.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30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6.xml"/><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image" Target="../media/image248.png"/></Relationships>
</file>

<file path=ppt/slides/_rels/slide30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78.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30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79.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30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80.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30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81.xml"/><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82.xml"/><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31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31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84.xml"/><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31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256.png"/></Relationships>
</file>

<file path=ppt/slides/_rels/slide31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86.xml"/><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31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59.png"/></Relationships>
</file>

<file path=ppt/slides/_rels/slide3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7.xml"/><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7.png"/></Relationships>
</file>

<file path=ppt/slides/_rels/slide3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8.xml"/><Relationship Id="rId1" Type="http://schemas.openxmlformats.org/officeDocument/2006/relationships/slideLayout" Target="../slideLayouts/slideLayout2.xml"/><Relationship Id="rId5" Type="http://schemas.openxmlformats.org/officeDocument/2006/relationships/image" Target="../media/image261.png"/><Relationship Id="rId4" Type="http://schemas.openxmlformats.org/officeDocument/2006/relationships/image" Target="../media/image7.png"/></Relationships>
</file>

<file path=ppt/slides/_rels/slide3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9.xml"/><Relationship Id="rId1" Type="http://schemas.openxmlformats.org/officeDocument/2006/relationships/slideLayout" Target="../slideLayouts/slideLayout2.xml"/><Relationship Id="rId5" Type="http://schemas.openxmlformats.org/officeDocument/2006/relationships/image" Target="../media/image26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0.xml"/><Relationship Id="rId1" Type="http://schemas.openxmlformats.org/officeDocument/2006/relationships/slideLayout" Target="../slideLayouts/slideLayout2.xml"/><Relationship Id="rId5" Type="http://schemas.openxmlformats.org/officeDocument/2006/relationships/image" Target="../media/image263.png"/><Relationship Id="rId4" Type="http://schemas.openxmlformats.org/officeDocument/2006/relationships/image" Target="../media/image7.png"/></Relationships>
</file>

<file path=ppt/slides/_rels/slide3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1.xml"/><Relationship Id="rId1" Type="http://schemas.openxmlformats.org/officeDocument/2006/relationships/slideLayout" Target="../slideLayouts/slideLayout2.xml"/><Relationship Id="rId5" Type="http://schemas.openxmlformats.org/officeDocument/2006/relationships/image" Target="../media/image264.png"/><Relationship Id="rId4" Type="http://schemas.openxmlformats.org/officeDocument/2006/relationships/image" Target="../media/image7.png"/></Relationships>
</file>

<file path=ppt/slides/_rels/slide3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2.xml"/><Relationship Id="rId1" Type="http://schemas.openxmlformats.org/officeDocument/2006/relationships/slideLayout" Target="../slideLayouts/slideLayout2.xml"/><Relationship Id="rId5" Type="http://schemas.openxmlformats.org/officeDocument/2006/relationships/image" Target="../media/image265.png"/><Relationship Id="rId4" Type="http://schemas.openxmlformats.org/officeDocument/2006/relationships/image" Target="../media/image7.png"/></Relationships>
</file>

<file path=ppt/slides/_rels/slide3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3.xml"/><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image" Target="../media/image7.png"/></Relationships>
</file>

<file path=ppt/slides/_rels/slide3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4.xml"/><Relationship Id="rId1" Type="http://schemas.openxmlformats.org/officeDocument/2006/relationships/slideLayout" Target="../slideLayouts/slideLayout2.xml"/><Relationship Id="rId5" Type="http://schemas.openxmlformats.org/officeDocument/2006/relationships/image" Target="../media/image267.png"/><Relationship Id="rId4" Type="http://schemas.openxmlformats.org/officeDocument/2006/relationships/image" Target="../media/image7.png"/></Relationships>
</file>

<file path=ppt/slides/_rels/slide3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5.xml"/><Relationship Id="rId1" Type="http://schemas.openxmlformats.org/officeDocument/2006/relationships/slideLayout" Target="../slideLayouts/slideLayout2.xml"/><Relationship Id="rId5" Type="http://schemas.openxmlformats.org/officeDocument/2006/relationships/image" Target="../media/image268.png"/><Relationship Id="rId4" Type="http://schemas.openxmlformats.org/officeDocument/2006/relationships/image" Target="../media/image7.png"/></Relationships>
</file>

<file path=ppt/slides/_rels/slide3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6.xml"/><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3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7.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70.png"/><Relationship Id="rId4" Type="http://schemas.openxmlformats.org/officeDocument/2006/relationships/image" Target="../media/image269.png"/></Relationships>
</file>

<file path=ppt/slides/_rels/slide3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8.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69.png"/><Relationship Id="rId4" Type="http://schemas.openxmlformats.org/officeDocument/2006/relationships/image" Target="../media/image270.png"/></Relationships>
</file>

<file path=ppt/slides/_rels/slide3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9.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69.png"/><Relationship Id="rId4" Type="http://schemas.openxmlformats.org/officeDocument/2006/relationships/image" Target="../media/image27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3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0.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70.png"/><Relationship Id="rId4" Type="http://schemas.openxmlformats.org/officeDocument/2006/relationships/image" Target="../media/image269.png"/></Relationships>
</file>

<file path=ppt/slides/_rels/slide3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1.xml"/><Relationship Id="rId1" Type="http://schemas.openxmlformats.org/officeDocument/2006/relationships/slideLayout" Target="../slideLayouts/slideLayout2.xml"/><Relationship Id="rId5" Type="http://schemas.openxmlformats.org/officeDocument/2006/relationships/image" Target="../media/image272.jpeg"/><Relationship Id="rId4" Type="http://schemas.openxmlformats.org/officeDocument/2006/relationships/image" Target="../media/image269.png"/></Relationships>
</file>

<file path=ppt/slides/_rels/slide3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2.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69.png"/><Relationship Id="rId4" Type="http://schemas.openxmlformats.org/officeDocument/2006/relationships/image" Target="../media/image270.png"/></Relationships>
</file>

<file path=ppt/slides/_rels/slide3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3.xml"/><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69.png"/><Relationship Id="rId4" Type="http://schemas.openxmlformats.org/officeDocument/2006/relationships/image" Target="../media/image270.png"/></Relationships>
</file>

<file path=ppt/slides/_rels/slide3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4.xml"/><Relationship Id="rId1" Type="http://schemas.openxmlformats.org/officeDocument/2006/relationships/slideLayout" Target="../slideLayouts/slideLayout2.xml"/><Relationship Id="rId5" Type="http://schemas.openxmlformats.org/officeDocument/2006/relationships/image" Target="../media/image274.png"/><Relationship Id="rId4" Type="http://schemas.openxmlformats.org/officeDocument/2006/relationships/image" Target="../media/image273.png"/></Relationships>
</file>

<file path=ppt/slides/_rels/slide335.xml.rels><?xml version="1.0" encoding="UTF-8" standalone="yes"?>
<Relationships xmlns="http://schemas.openxmlformats.org/package/2006/relationships"><Relationship Id="rId3" Type="http://schemas.openxmlformats.org/officeDocument/2006/relationships/image" Target="../media/image275.gif"/><Relationship Id="rId2" Type="http://schemas.openxmlformats.org/officeDocument/2006/relationships/notesSlide" Target="../notesSlides/notesSlide305.xml"/><Relationship Id="rId1" Type="http://schemas.openxmlformats.org/officeDocument/2006/relationships/slideLayout" Target="../slideLayouts/slideLayout1.xml"/><Relationship Id="rId4" Type="http://schemas.openxmlformats.org/officeDocument/2006/relationships/image" Target="../media/image276.gif"/></Relationships>
</file>

<file path=ppt/slides/_rels/slide33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306.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33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07.xml"/><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33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08.xml"/><Relationship Id="rId1" Type="http://schemas.openxmlformats.org/officeDocument/2006/relationships/slideLayout" Target="../slideLayouts/slideLayout2.xml"/><Relationship Id="rId4" Type="http://schemas.openxmlformats.org/officeDocument/2006/relationships/image" Target="../media/image283.png"/></Relationships>
</file>

<file path=ppt/slides/_rels/slide33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309.xml"/><Relationship Id="rId1" Type="http://schemas.openxmlformats.org/officeDocument/2006/relationships/slideLayout" Target="../slideLayouts/slideLayout2.xml"/><Relationship Id="rId4" Type="http://schemas.openxmlformats.org/officeDocument/2006/relationships/image" Target="../media/image28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34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10.xml"/><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34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311.xml"/><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3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3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2.xml"/><Relationship Id="rId1" Type="http://schemas.openxmlformats.org/officeDocument/2006/relationships/slideLayout" Target="../slideLayouts/slideLayout2.xml"/><Relationship Id="rId5" Type="http://schemas.openxmlformats.org/officeDocument/2006/relationships/image" Target="../media/image288.png"/><Relationship Id="rId4" Type="http://schemas.openxmlformats.org/officeDocument/2006/relationships/image" Target="../media/image56.gif"/></Relationships>
</file>

<file path=ppt/slides/_rels/slide34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313.xml"/><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314.xml"/><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315.xml"/><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316.xml"/><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317.xml"/><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40.png"/></Relationships>
</file>

<file path=ppt/slides/_rels/slide35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318.xml"/><Relationship Id="rId1" Type="http://schemas.openxmlformats.org/officeDocument/2006/relationships/slideLayout" Target="../slideLayouts/slideLayout2.xml"/><Relationship Id="rId4" Type="http://schemas.openxmlformats.org/officeDocument/2006/relationships/image" Target="../media/image295.png"/></Relationships>
</file>

<file path=ppt/slides/_rels/slide35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319.xml"/><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35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320.xml"/><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353.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321.xml"/><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3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299.png"/></Relationships>
</file>

<file path=ppt/slides/_rels/slide3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2.xml"/><Relationship Id="rId1" Type="http://schemas.openxmlformats.org/officeDocument/2006/relationships/slideLayout" Target="../slideLayouts/slideLayout2.xml"/><Relationship Id="rId5" Type="http://schemas.openxmlformats.org/officeDocument/2006/relationships/image" Target="../media/image301.png"/><Relationship Id="rId4" Type="http://schemas.openxmlformats.org/officeDocument/2006/relationships/image" Target="../media/image300.png"/></Relationships>
</file>

<file path=ppt/slides/_rels/slide3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3.xml"/><Relationship Id="rId1" Type="http://schemas.openxmlformats.org/officeDocument/2006/relationships/slideLayout" Target="../slideLayouts/slideLayout2.xml"/><Relationship Id="rId5" Type="http://schemas.openxmlformats.org/officeDocument/2006/relationships/image" Target="../media/image302.png"/><Relationship Id="rId4" Type="http://schemas.openxmlformats.org/officeDocument/2006/relationships/image" Target="../media/image301.png"/></Relationships>
</file>

<file path=ppt/slides/_rels/slide35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324.xml"/><Relationship Id="rId1" Type="http://schemas.openxmlformats.org/officeDocument/2006/relationships/slideLayout" Target="../slideLayouts/slideLayout1.xml"/><Relationship Id="rId4" Type="http://schemas.openxmlformats.org/officeDocument/2006/relationships/image" Target="../media/image304.png"/></Relationships>
</file>

<file path=ppt/slides/_rels/slide35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326.xml"/><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327.xml"/><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328.xml"/><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329.xml"/><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36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331.xml"/><Relationship Id="rId1" Type="http://schemas.openxmlformats.org/officeDocument/2006/relationships/slideLayout" Target="../slideLayouts/slideLayout2.xml"/><Relationship Id="rId4" Type="http://schemas.openxmlformats.org/officeDocument/2006/relationships/image" Target="../media/image309.png"/></Relationships>
</file>

<file path=ppt/slides/_rels/slide366.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332.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36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333.xml"/><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368.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334.xml"/><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36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5.xml"/><Relationship Id="rId1" Type="http://schemas.openxmlformats.org/officeDocument/2006/relationships/slideLayout" Target="../slideLayouts/slideLayout2.xml"/><Relationship Id="rId5" Type="http://schemas.openxmlformats.org/officeDocument/2006/relationships/image" Target="../media/image314.png"/><Relationship Id="rId4" Type="http://schemas.openxmlformats.org/officeDocument/2006/relationships/image" Target="../media/image56.gif"/></Relationships>
</file>

<file path=ppt/slides/_rels/slide37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336.xml"/><Relationship Id="rId1" Type="http://schemas.openxmlformats.org/officeDocument/2006/relationships/slideLayout" Target="../slideLayouts/slideLayout1.xml"/><Relationship Id="rId4" Type="http://schemas.openxmlformats.org/officeDocument/2006/relationships/image" Target="../media/image316.png"/></Relationships>
</file>

<file path=ppt/slides/_rels/slide373.xml.rels><?xml version="1.0" encoding="UTF-8" standalone="yes"?>
<Relationships xmlns="http://schemas.openxmlformats.org/package/2006/relationships"><Relationship Id="rId3" Type="http://schemas.openxmlformats.org/officeDocument/2006/relationships/image" Target="../media/image317.gif"/><Relationship Id="rId2" Type="http://schemas.openxmlformats.org/officeDocument/2006/relationships/notesSlide" Target="../notesSlides/notesSlide337.xml"/><Relationship Id="rId1" Type="http://schemas.openxmlformats.org/officeDocument/2006/relationships/slideLayout" Target="../slideLayouts/slideLayout1.xml"/><Relationship Id="rId4" Type="http://schemas.openxmlformats.org/officeDocument/2006/relationships/image" Target="../media/image318.png"/></Relationships>
</file>

<file path=ppt/slides/_rels/slide374.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338.xml"/><Relationship Id="rId1" Type="http://schemas.openxmlformats.org/officeDocument/2006/relationships/slideLayout" Target="../slideLayouts/slideLayout1.xml"/><Relationship Id="rId5" Type="http://schemas.openxmlformats.org/officeDocument/2006/relationships/image" Target="../media/image316.png"/><Relationship Id="rId4" Type="http://schemas.openxmlformats.org/officeDocument/2006/relationships/image" Target="../media/image320.png"/></Relationships>
</file>

<file path=ppt/slides/_rels/slide37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39.xml"/><Relationship Id="rId1" Type="http://schemas.openxmlformats.org/officeDocument/2006/relationships/slideLayout" Target="../slideLayouts/slideLayout2.xml"/><Relationship Id="rId4" Type="http://schemas.openxmlformats.org/officeDocument/2006/relationships/image" Target="../media/image322.png"/></Relationships>
</file>

<file path=ppt/slides/_rels/slide376.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40.xml"/><Relationship Id="rId1" Type="http://schemas.openxmlformats.org/officeDocument/2006/relationships/slideLayout" Target="../slideLayouts/slideLayout2.xml"/><Relationship Id="rId4" Type="http://schemas.openxmlformats.org/officeDocument/2006/relationships/image" Target="../media/image323.png"/></Relationships>
</file>

<file path=ppt/slides/_rels/slide37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41.xml"/><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378.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42.xml"/><Relationship Id="rId1" Type="http://schemas.openxmlformats.org/officeDocument/2006/relationships/slideLayout" Target="../slideLayouts/slideLayout2.xml"/><Relationship Id="rId4" Type="http://schemas.openxmlformats.org/officeDocument/2006/relationships/image" Target="../media/image325.png"/></Relationships>
</file>

<file path=ppt/slides/_rels/slide3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2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3.xml"/><Relationship Id="rId1" Type="http://schemas.openxmlformats.org/officeDocument/2006/relationships/slideLayout" Target="../slideLayouts/slideLayout2.xml"/><Relationship Id="rId4" Type="http://schemas.openxmlformats.org/officeDocument/2006/relationships/image" Target="../media/image327.jpeg"/></Relationships>
</file>

<file path=ppt/slides/_rels/slide3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4.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5.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6.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7.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8.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9.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0.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1.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2.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3.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4.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5.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6.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7.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8.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9.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0.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3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1.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2.xml"/><Relationship Id="rId1" Type="http://schemas.openxmlformats.org/officeDocument/2006/relationships/slideLayout" Target="../slideLayouts/slideLayout2.xml"/><Relationship Id="rId4" Type="http://schemas.openxmlformats.org/officeDocument/2006/relationships/image" Target="../media/image328.png"/></Relationships>
</file>

<file path=ppt/slides/_rels/slide4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3.xml"/><Relationship Id="rId1" Type="http://schemas.openxmlformats.org/officeDocument/2006/relationships/slideLayout" Target="../slideLayouts/slideLayout2.xml"/><Relationship Id="rId4" Type="http://schemas.openxmlformats.org/officeDocument/2006/relationships/image" Target="../media/image329.png"/></Relationships>
</file>

<file path=ppt/slides/_rels/slide402.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64.xml"/><Relationship Id="rId1" Type="http://schemas.openxmlformats.org/officeDocument/2006/relationships/slideLayout" Target="../slideLayouts/slideLayout1.xml"/></Relationships>
</file>

<file path=ppt/slides/_rels/slide40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65.xml"/><Relationship Id="rId1" Type="http://schemas.openxmlformats.org/officeDocument/2006/relationships/slideLayout" Target="../slideLayouts/slideLayout1.xml"/></Relationships>
</file>

<file path=ppt/slides/_rels/slide40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66.xml"/><Relationship Id="rId1" Type="http://schemas.openxmlformats.org/officeDocument/2006/relationships/slideLayout" Target="../slideLayouts/slideLayout1.xml"/></Relationships>
</file>

<file path=ppt/slides/_rels/slide40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67.xml"/><Relationship Id="rId1" Type="http://schemas.openxmlformats.org/officeDocument/2006/relationships/slideLayout" Target="../slideLayouts/slideLayout1.xml"/></Relationships>
</file>

<file path=ppt/slides/_rels/slide40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368.xml"/><Relationship Id="rId1" Type="http://schemas.openxmlformats.org/officeDocument/2006/relationships/slideLayout" Target="../slideLayouts/slideLayout1.xml"/></Relationships>
</file>

<file path=ppt/slides/_rels/slide407.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369.xml"/><Relationship Id="rId1" Type="http://schemas.openxmlformats.org/officeDocument/2006/relationships/slideLayout" Target="../slideLayouts/slideLayout1.xml"/><Relationship Id="rId4" Type="http://schemas.openxmlformats.org/officeDocument/2006/relationships/image" Target="../media/image334.png"/></Relationships>
</file>

<file path=ppt/slides/_rels/slide40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70.xml"/><Relationship Id="rId1" Type="http://schemas.openxmlformats.org/officeDocument/2006/relationships/slideLayout" Target="../slideLayouts/slideLayout2.xml"/><Relationship Id="rId4" Type="http://schemas.openxmlformats.org/officeDocument/2006/relationships/image" Target="../media/image336.png"/></Relationships>
</file>

<file path=ppt/slides/_rels/slide40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71.xml"/><Relationship Id="rId1" Type="http://schemas.openxmlformats.org/officeDocument/2006/relationships/slideLayout" Target="../slideLayouts/slideLayout2.xml"/><Relationship Id="rId4" Type="http://schemas.openxmlformats.org/officeDocument/2006/relationships/image" Target="../media/image33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10.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72.xml"/><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411.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73.xml"/><Relationship Id="rId1" Type="http://schemas.openxmlformats.org/officeDocument/2006/relationships/slideLayout" Target="../slideLayouts/slideLayout2.xml"/><Relationship Id="rId4" Type="http://schemas.openxmlformats.org/officeDocument/2006/relationships/image" Target="../media/image339.png"/></Relationships>
</file>

<file path=ppt/slides/_rels/slide4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41.png"/><Relationship Id="rId4" Type="http://schemas.openxmlformats.org/officeDocument/2006/relationships/image" Target="../media/image340.png"/></Relationships>
</file>

<file path=ppt/slides/_rels/slide4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4.xml"/><Relationship Id="rId1" Type="http://schemas.openxmlformats.org/officeDocument/2006/relationships/slideLayout" Target="../slideLayouts/slideLayout2.xml"/><Relationship Id="rId5" Type="http://schemas.openxmlformats.org/officeDocument/2006/relationships/image" Target="../media/image342.png"/><Relationship Id="rId4" Type="http://schemas.openxmlformats.org/officeDocument/2006/relationships/image" Target="../media/image56.gif"/></Relationships>
</file>

<file path=ppt/slides/_rels/slide415.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75.xml"/><Relationship Id="rId1" Type="http://schemas.openxmlformats.org/officeDocument/2006/relationships/slideLayout" Target="../slideLayouts/slideLayout1.xml"/></Relationships>
</file>

<file path=ppt/slides/_rels/slide4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76.xml"/><Relationship Id="rId1" Type="http://schemas.openxmlformats.org/officeDocument/2006/relationships/slideLayout" Target="../slideLayouts/slideLayout1.xml"/><Relationship Id="rId4" Type="http://schemas.openxmlformats.org/officeDocument/2006/relationships/image" Target="../media/image343.png"/></Relationships>
</file>

<file path=ppt/slides/_rels/slide41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377.xml"/><Relationship Id="rId1" Type="http://schemas.openxmlformats.org/officeDocument/2006/relationships/slideLayout" Target="../slideLayouts/slideLayout1.xml"/></Relationships>
</file>

<file path=ppt/slides/_rels/slide418.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378.xml"/><Relationship Id="rId1" Type="http://schemas.openxmlformats.org/officeDocument/2006/relationships/slideLayout" Target="../slideLayouts/slideLayout1.xml"/><Relationship Id="rId4" Type="http://schemas.openxmlformats.org/officeDocument/2006/relationships/image" Target="../media/image346.png"/></Relationships>
</file>

<file path=ppt/slides/_rels/slide41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7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20.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380.xml"/><Relationship Id="rId1" Type="http://schemas.openxmlformats.org/officeDocument/2006/relationships/slideLayout" Target="../slideLayouts/slideLayout2.xml"/><Relationship Id="rId4" Type="http://schemas.openxmlformats.org/officeDocument/2006/relationships/image" Target="../media/image348.png"/></Relationships>
</file>

<file path=ppt/slides/_rels/slide421.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381.xml"/><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42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51.png"/></Relationships>
</file>

<file path=ppt/slides/_rels/slide4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2.xml"/><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14.png"/><Relationship Id="rId4" Type="http://schemas.openxmlformats.org/officeDocument/2006/relationships/image" Target="../media/image17.png"/></Relationships>
</file>

<file path=ppt/slides/_rels/slide4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3.xml"/><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18.png"/><Relationship Id="rId4" Type="http://schemas.openxmlformats.org/officeDocument/2006/relationships/image" Target="../media/image353.png"/></Relationships>
</file>

<file path=ppt/slides/_rels/slide4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4.xml"/><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15.png"/><Relationship Id="rId4" Type="http://schemas.openxmlformats.org/officeDocument/2006/relationships/image" Target="../media/image14.png"/></Relationships>
</file>

<file path=ppt/slides/_rels/slide4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5.xml"/><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17.png"/><Relationship Id="rId4" Type="http://schemas.openxmlformats.org/officeDocument/2006/relationships/image" Target="../media/image18.png"/></Relationships>
</file>

<file path=ppt/slides/_rels/slide4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6.xml"/><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354.png"/><Relationship Id="rId4" Type="http://schemas.openxmlformats.org/officeDocument/2006/relationships/image" Target="../media/image15.png"/></Relationships>
</file>

<file path=ppt/slides/_rels/slide4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7.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8.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9.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0.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1.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2.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3.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4.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5.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6.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7.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8.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9.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0.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1.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2.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3.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4.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5.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6.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7.xml"/><Relationship Id="rId1" Type="http://schemas.openxmlformats.org/officeDocument/2006/relationships/slideLayout" Target="../slideLayouts/slideLayout2.xml"/><Relationship Id="rId5" Type="http://schemas.openxmlformats.org/officeDocument/2006/relationships/image" Target="../media/image355.png"/><Relationship Id="rId4" Type="http://schemas.openxmlformats.org/officeDocument/2006/relationships/image" Target="../media/image170.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50.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408.xml"/><Relationship Id="rId1" Type="http://schemas.openxmlformats.org/officeDocument/2006/relationships/slideLayout" Target="../slideLayouts/slideLayout1.xml"/></Relationships>
</file>

<file path=ppt/slides/_rels/slide45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409.xml"/><Relationship Id="rId1" Type="http://schemas.openxmlformats.org/officeDocument/2006/relationships/slideLayout" Target="../slideLayouts/slideLayout1.xml"/></Relationships>
</file>

<file path=ppt/slides/_rels/slide452.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410.xml"/><Relationship Id="rId1" Type="http://schemas.openxmlformats.org/officeDocument/2006/relationships/slideLayout" Target="../slideLayouts/slideLayout1.xml"/></Relationships>
</file>

<file path=ppt/slides/_rels/slide453.xml.rels><?xml version="1.0" encoding="UTF-8" standalone="yes"?>
<Relationships xmlns="http://schemas.openxmlformats.org/package/2006/relationships"><Relationship Id="rId3" Type="http://schemas.openxmlformats.org/officeDocument/2006/relationships/image" Target="../media/image359.gif"/><Relationship Id="rId2" Type="http://schemas.openxmlformats.org/officeDocument/2006/relationships/notesSlide" Target="../notesSlides/notesSlide411.xml"/><Relationship Id="rId1" Type="http://schemas.openxmlformats.org/officeDocument/2006/relationships/slideLayout" Target="../slideLayouts/slideLayout1.xml"/></Relationships>
</file>

<file path=ppt/slides/_rels/slide454.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notesSlide" Target="../notesSlides/notesSlide412.xml"/><Relationship Id="rId1" Type="http://schemas.openxmlformats.org/officeDocument/2006/relationships/slideLayout" Target="../slideLayouts/slideLayout1.xml"/></Relationships>
</file>

<file path=ppt/slides/_rels/slide455.xml.rels><?xml version="1.0" encoding="UTF-8" standalone="yes"?>
<Relationships xmlns="http://schemas.openxmlformats.org/package/2006/relationships"><Relationship Id="rId3" Type="http://schemas.openxmlformats.org/officeDocument/2006/relationships/image" Target="../media/image361.gif"/><Relationship Id="rId2" Type="http://schemas.openxmlformats.org/officeDocument/2006/relationships/notesSlide" Target="../notesSlides/notesSlide413.xml"/><Relationship Id="rId1" Type="http://schemas.openxmlformats.org/officeDocument/2006/relationships/slideLayout" Target="../slideLayouts/slideLayout1.xml"/></Relationships>
</file>

<file path=ppt/slides/_rels/slide456.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414.xml"/><Relationship Id="rId1" Type="http://schemas.openxmlformats.org/officeDocument/2006/relationships/slideLayout" Target="../slideLayouts/slideLayout2.xml"/><Relationship Id="rId4" Type="http://schemas.openxmlformats.org/officeDocument/2006/relationships/image" Target="../media/image363.png"/></Relationships>
</file>

<file path=ppt/slides/_rels/slide457.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415.xml"/><Relationship Id="rId1" Type="http://schemas.openxmlformats.org/officeDocument/2006/relationships/slideLayout" Target="../slideLayouts/slideLayout2.xml"/><Relationship Id="rId4" Type="http://schemas.openxmlformats.org/officeDocument/2006/relationships/image" Target="../media/image364.png"/></Relationships>
</file>

<file path=ppt/slides/_rels/slide45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416.xml"/><Relationship Id="rId1" Type="http://schemas.openxmlformats.org/officeDocument/2006/relationships/slideLayout" Target="../slideLayouts/slideLayout2.xml"/><Relationship Id="rId4" Type="http://schemas.openxmlformats.org/officeDocument/2006/relationships/image" Target="../media/image365.png"/></Relationships>
</file>

<file path=ppt/slides/_rels/slide459.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417.xml"/><Relationship Id="rId1" Type="http://schemas.openxmlformats.org/officeDocument/2006/relationships/slideLayout" Target="../slideLayouts/slideLayout2.xml"/><Relationship Id="rId4" Type="http://schemas.openxmlformats.org/officeDocument/2006/relationships/image" Target="../media/image36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68.png"/><Relationship Id="rId4" Type="http://schemas.openxmlformats.org/officeDocument/2006/relationships/image" Target="../media/image367.png"/></Relationships>
</file>

<file path=ppt/slides/_rels/slide4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8.xml"/><Relationship Id="rId1" Type="http://schemas.openxmlformats.org/officeDocument/2006/relationships/slideLayout" Target="../slideLayouts/slideLayout2.xml"/><Relationship Id="rId5" Type="http://schemas.openxmlformats.org/officeDocument/2006/relationships/image" Target="../media/image369.png"/><Relationship Id="rId4" Type="http://schemas.openxmlformats.org/officeDocument/2006/relationships/image" Target="../media/image56.gif"/></Relationships>
</file>

<file path=ppt/slides/_rels/slide4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9.xml"/><Relationship Id="rId1" Type="http://schemas.openxmlformats.org/officeDocument/2006/relationships/slideLayout" Target="../slideLayouts/slideLayout2.xml"/><Relationship Id="rId5" Type="http://schemas.openxmlformats.org/officeDocument/2006/relationships/image" Target="../media/image370.png"/><Relationship Id="rId4" Type="http://schemas.openxmlformats.org/officeDocument/2006/relationships/image" Target="../media/image56.gif"/></Relationships>
</file>

<file path=ppt/slides/_rels/slide464.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notesSlide" Target="../notesSlides/notesSlide420.xml"/><Relationship Id="rId1" Type="http://schemas.openxmlformats.org/officeDocument/2006/relationships/slideLayout" Target="../slideLayouts/slideLayout1.xml"/></Relationships>
</file>

<file path=ppt/slides/_rels/slide465.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421.xml"/><Relationship Id="rId1" Type="http://schemas.openxmlformats.org/officeDocument/2006/relationships/slideLayout" Target="../slideLayouts/slideLayout1.xml"/></Relationships>
</file>

<file path=ppt/slides/_rels/slide4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2.xml"/><Relationship Id="rId1" Type="http://schemas.openxmlformats.org/officeDocument/2006/relationships/slideLayout" Target="../slideLayouts/slideLayout1.xml"/><Relationship Id="rId4" Type="http://schemas.openxmlformats.org/officeDocument/2006/relationships/image" Target="../media/image373.jpeg"/></Relationships>
</file>

<file path=ppt/slides/_rels/slide467.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423.xml"/><Relationship Id="rId1" Type="http://schemas.openxmlformats.org/officeDocument/2006/relationships/slideLayout" Target="../slideLayouts/slideLayout1.xml"/></Relationships>
</file>

<file path=ppt/slides/_rels/slide4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4.xml"/><Relationship Id="rId1" Type="http://schemas.openxmlformats.org/officeDocument/2006/relationships/slideLayout" Target="../slideLayouts/slideLayout1.xml"/><Relationship Id="rId4" Type="http://schemas.openxmlformats.org/officeDocument/2006/relationships/image" Target="../media/image375.png"/></Relationships>
</file>

<file path=ppt/slides/_rels/slide469.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4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6.xml"/><Relationship Id="rId1" Type="http://schemas.openxmlformats.org/officeDocument/2006/relationships/slideLayout" Target="../slideLayouts/slideLayout1.xml"/><Relationship Id="rId4" Type="http://schemas.openxmlformats.org/officeDocument/2006/relationships/image" Target="../media/image377.png"/></Relationships>
</file>

<file path=ppt/slides/_rels/slide471.xml.rels><?xml version="1.0" encoding="UTF-8" standalone="yes"?>
<Relationships xmlns="http://schemas.openxmlformats.org/package/2006/relationships"><Relationship Id="rId3" Type="http://schemas.openxmlformats.org/officeDocument/2006/relationships/image" Target="../media/image378.gif"/><Relationship Id="rId2" Type="http://schemas.openxmlformats.org/officeDocument/2006/relationships/notesSlide" Target="../notesSlides/notesSlide427.xml"/><Relationship Id="rId1" Type="http://schemas.openxmlformats.org/officeDocument/2006/relationships/slideLayout" Target="../slideLayouts/slideLayout1.xml"/></Relationships>
</file>

<file path=ppt/slides/_rels/slide472.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428.xml"/><Relationship Id="rId1" Type="http://schemas.openxmlformats.org/officeDocument/2006/relationships/slideLayout" Target="../slideLayouts/slideLayout1.xml"/></Relationships>
</file>

<file path=ppt/slides/_rels/slide47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429.xml"/><Relationship Id="rId1" Type="http://schemas.openxmlformats.org/officeDocument/2006/relationships/slideLayout" Target="../slideLayouts/slideLayout2.xml"/><Relationship Id="rId4" Type="http://schemas.openxmlformats.org/officeDocument/2006/relationships/image" Target="../media/image381.png"/></Relationships>
</file>

<file path=ppt/slides/_rels/slide47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430.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47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431.xml"/><Relationship Id="rId1" Type="http://schemas.openxmlformats.org/officeDocument/2006/relationships/slideLayout" Target="../slideLayouts/slideLayout2.xml"/><Relationship Id="rId4" Type="http://schemas.openxmlformats.org/officeDocument/2006/relationships/image" Target="../media/image383.png"/></Relationships>
</file>

<file path=ppt/slides/_rels/slide47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432.xml"/><Relationship Id="rId1" Type="http://schemas.openxmlformats.org/officeDocument/2006/relationships/slideLayout" Target="../slideLayouts/slideLayout2.xml"/><Relationship Id="rId4" Type="http://schemas.openxmlformats.org/officeDocument/2006/relationships/image" Target="../media/image384.png"/></Relationships>
</file>

<file path=ppt/slides/_rels/slide4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5.png"/></Relationships>
</file>

<file path=ppt/slides/_rels/slide4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3.xml"/><Relationship Id="rId1" Type="http://schemas.openxmlformats.org/officeDocument/2006/relationships/slideLayout" Target="../slideLayouts/slideLayout2.xml"/><Relationship Id="rId4" Type="http://schemas.openxmlformats.org/officeDocument/2006/relationships/image" Target="../media/image327.jpe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4.xml"/><Relationship Id="rId1" Type="http://schemas.openxmlformats.org/officeDocument/2006/relationships/slideLayout" Target="../slideLayouts/slideLayout2.xml"/><Relationship Id="rId5" Type="http://schemas.openxmlformats.org/officeDocument/2006/relationships/image" Target="../media/image386.png"/><Relationship Id="rId4" Type="http://schemas.openxmlformats.org/officeDocument/2006/relationships/image" Target="../media/image203.png"/></Relationships>
</file>

<file path=ppt/slides/_rels/slide4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5.xml"/><Relationship Id="rId1" Type="http://schemas.openxmlformats.org/officeDocument/2006/relationships/slideLayout" Target="../slideLayouts/slideLayout2.xml"/><Relationship Id="rId5" Type="http://schemas.openxmlformats.org/officeDocument/2006/relationships/image" Target="../media/image387.png"/><Relationship Id="rId4" Type="http://schemas.openxmlformats.org/officeDocument/2006/relationships/image" Target="../media/image203.png"/></Relationships>
</file>

<file path=ppt/slides/_rels/slide4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6.xml"/><Relationship Id="rId1" Type="http://schemas.openxmlformats.org/officeDocument/2006/relationships/slideLayout" Target="../slideLayouts/slideLayout2.xml"/><Relationship Id="rId5" Type="http://schemas.openxmlformats.org/officeDocument/2006/relationships/image" Target="../media/image388.png"/><Relationship Id="rId4" Type="http://schemas.openxmlformats.org/officeDocument/2006/relationships/image" Target="../media/image203.png"/></Relationships>
</file>

<file path=ppt/slides/_rels/slide4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7.xml"/><Relationship Id="rId1" Type="http://schemas.openxmlformats.org/officeDocument/2006/relationships/slideLayout" Target="../slideLayouts/slideLayout2.xml"/><Relationship Id="rId5" Type="http://schemas.openxmlformats.org/officeDocument/2006/relationships/image" Target="../media/image389.png"/><Relationship Id="rId4" Type="http://schemas.openxmlformats.org/officeDocument/2006/relationships/image" Target="../media/image203.png"/></Relationships>
</file>

<file path=ppt/slides/_rels/slide4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8.xml"/><Relationship Id="rId1" Type="http://schemas.openxmlformats.org/officeDocument/2006/relationships/slideLayout" Target="../slideLayouts/slideLayout2.xml"/><Relationship Id="rId5" Type="http://schemas.openxmlformats.org/officeDocument/2006/relationships/image" Target="../media/image390.png"/><Relationship Id="rId4" Type="http://schemas.openxmlformats.org/officeDocument/2006/relationships/image" Target="../media/image203.png"/></Relationships>
</file>

<file path=ppt/slides/_rels/slide4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9.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6.png"/></Relationships>
</file>

<file path=ppt/slides/_rels/slide4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0.xml"/><Relationship Id="rId1" Type="http://schemas.openxmlformats.org/officeDocument/2006/relationships/slideLayout" Target="../slideLayouts/slideLayout2.xml"/><Relationship Id="rId5" Type="http://schemas.openxmlformats.org/officeDocument/2006/relationships/image" Target="../media/image207.png"/><Relationship Id="rId4" Type="http://schemas.openxmlformats.org/officeDocument/2006/relationships/image" Target="../media/image203.png"/></Relationships>
</file>

<file path=ppt/slides/_rels/slide4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1.xml"/><Relationship Id="rId1" Type="http://schemas.openxmlformats.org/officeDocument/2006/relationships/slideLayout" Target="../slideLayouts/slideLayout2.xml"/><Relationship Id="rId5" Type="http://schemas.openxmlformats.org/officeDocument/2006/relationships/image" Target="../media/image391.png"/><Relationship Id="rId4" Type="http://schemas.openxmlformats.org/officeDocument/2006/relationships/image" Target="../media/image203.png"/></Relationships>
</file>

<file path=ppt/slides/_rels/slide4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2.xml"/><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3.png"/></Relationships>
</file>

<file path=ppt/slides/_rels/slide4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3.xml"/><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4.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4.png"/><Relationship Id="rId4" Type="http://schemas.openxmlformats.org/officeDocument/2006/relationships/image" Target="../media/image17.png"/></Relationships>
</file>

<file path=ppt/slides/_rels/slide4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5.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5.png"/><Relationship Id="rId4" Type="http://schemas.openxmlformats.org/officeDocument/2006/relationships/image" Target="../media/image17.png"/></Relationships>
</file>

<file path=ppt/slides/_rels/slide4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6.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5.png"/><Relationship Id="rId4" Type="http://schemas.openxmlformats.org/officeDocument/2006/relationships/image" Target="../media/image14.png"/></Relationships>
</file>

<file path=ppt/slides/_rels/slide4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7.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7.png"/><Relationship Id="rId4" Type="http://schemas.openxmlformats.org/officeDocument/2006/relationships/image" Target="../media/image18.png"/></Relationships>
</file>

<file path=ppt/slides/_rels/slide4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8.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5.png"/><Relationship Id="rId4" Type="http://schemas.openxmlformats.org/officeDocument/2006/relationships/image" Target="../media/image18.png"/></Relationships>
</file>

<file path=ppt/slides/_rels/slide4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9.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4.png"/><Relationship Id="rId4" Type="http://schemas.openxmlformats.org/officeDocument/2006/relationships/image" Target="../media/image18.png"/></Relationships>
</file>

<file path=ppt/slides/_rels/slide4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0.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8.png"/><Relationship Id="rId4" Type="http://schemas.openxmlformats.org/officeDocument/2006/relationships/image" Target="../media/image353.png"/></Relationships>
</file>

<file path=ppt/slides/_rels/slide4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1.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5.png"/><Relationship Id="rId4" Type="http://schemas.openxmlformats.org/officeDocument/2006/relationships/image" Target="../media/image353.png"/></Relationships>
</file>

<file path=ppt/slides/_rels/slide4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2.xml"/><Relationship Id="rId1" Type="http://schemas.openxmlformats.org/officeDocument/2006/relationships/slideLayout" Target="../slideLayouts/slideLayout2.xml"/><Relationship Id="rId6" Type="http://schemas.openxmlformats.org/officeDocument/2006/relationships/image" Target="../media/image392.png"/><Relationship Id="rId5" Type="http://schemas.openxmlformats.org/officeDocument/2006/relationships/image" Target="../media/image17.png"/><Relationship Id="rId4" Type="http://schemas.openxmlformats.org/officeDocument/2006/relationships/image" Target="../media/image353.png"/></Relationships>
</file>

<file path=ppt/slides/_rels/slide499.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45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00.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notesSlide" Target="../notesSlides/notesSlide454.xml"/><Relationship Id="rId1" Type="http://schemas.openxmlformats.org/officeDocument/2006/relationships/slideLayout" Target="../slideLayouts/slideLayout1.xml"/></Relationships>
</file>

<file path=ppt/slides/_rels/slide501.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notesSlide" Target="../notesSlides/notesSlide455.xml"/><Relationship Id="rId1" Type="http://schemas.openxmlformats.org/officeDocument/2006/relationships/slideLayout" Target="../slideLayouts/slideLayout1.xml"/></Relationships>
</file>

<file path=ppt/slides/_rels/slide502.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456.xml"/><Relationship Id="rId1" Type="http://schemas.openxmlformats.org/officeDocument/2006/relationships/slideLayout" Target="../slideLayouts/slideLayout1.xml"/></Relationships>
</file>

<file path=ppt/slides/_rels/slide503.xml.rels><?xml version="1.0" encoding="UTF-8" standalone="yes"?>
<Relationships xmlns="http://schemas.openxmlformats.org/package/2006/relationships"><Relationship Id="rId3" Type="http://schemas.openxmlformats.org/officeDocument/2006/relationships/image" Target="../media/image397.jpeg"/><Relationship Id="rId2" Type="http://schemas.openxmlformats.org/officeDocument/2006/relationships/notesSlide" Target="../notesSlides/notesSlide457.xml"/><Relationship Id="rId1" Type="http://schemas.openxmlformats.org/officeDocument/2006/relationships/slideLayout" Target="../slideLayouts/slideLayout1.xml"/></Relationships>
</file>

<file path=ppt/slides/_rels/slide504.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notesSlide" Target="../notesSlides/notesSlide458.xml"/><Relationship Id="rId1" Type="http://schemas.openxmlformats.org/officeDocument/2006/relationships/slideLayout" Target="../slideLayouts/slideLayout1.xml"/></Relationships>
</file>

<file path=ppt/slides/_rels/slide505.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459.xml"/><Relationship Id="rId1" Type="http://schemas.openxmlformats.org/officeDocument/2006/relationships/slideLayout" Target="../slideLayouts/slideLayout1.xml"/></Relationships>
</file>

<file path=ppt/slides/_rels/slide506.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460.xml"/><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507.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461.xml"/><Relationship Id="rId1" Type="http://schemas.openxmlformats.org/officeDocument/2006/relationships/slideLayout" Target="../slideLayouts/slideLayout2.xml"/><Relationship Id="rId4" Type="http://schemas.openxmlformats.org/officeDocument/2006/relationships/image" Target="../media/image401.png"/></Relationships>
</file>

<file path=ppt/slides/_rels/slide5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402.png"/></Relationships>
</file>

<file path=ppt/slides/_rels/slide5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2.xml"/><Relationship Id="rId1" Type="http://schemas.openxmlformats.org/officeDocument/2006/relationships/slideLayout" Target="../slideLayouts/slideLayout2.xml"/><Relationship Id="rId4" Type="http://schemas.openxmlformats.org/officeDocument/2006/relationships/image" Target="../media/image327.jpeg"/></Relationships>
</file>

<file path=ppt/slides/_rels/slide5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3.xml"/><Relationship Id="rId1" Type="http://schemas.openxmlformats.org/officeDocument/2006/relationships/slideLayout" Target="../slideLayouts/slideLayout2.xml"/><Relationship Id="rId5" Type="http://schemas.openxmlformats.org/officeDocument/2006/relationships/image" Target="../media/image404.png"/><Relationship Id="rId4" Type="http://schemas.openxmlformats.org/officeDocument/2006/relationships/image" Target="../media/image403.png"/></Relationships>
</file>

<file path=ppt/slides/_rels/slide5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4.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5.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6.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7.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8.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9.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0.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1.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3.jpeg"/><Relationship Id="rId4" Type="http://schemas.openxmlformats.org/officeDocument/2006/relationships/image" Target="../media/image24.gif"/><Relationship Id="rId9" Type="http://schemas.openxmlformats.org/officeDocument/2006/relationships/image" Target="../media/image48.png"/></Relationships>
</file>

<file path=ppt/slides/_rels/slide5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2.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521.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473.xml"/><Relationship Id="rId1" Type="http://schemas.openxmlformats.org/officeDocument/2006/relationships/slideLayout" Target="../slideLayouts/slideLayout1.xml"/></Relationships>
</file>

<file path=ppt/slides/_rels/slide522.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474.xml"/><Relationship Id="rId1" Type="http://schemas.openxmlformats.org/officeDocument/2006/relationships/slideLayout" Target="../slideLayouts/slideLayout1.xml"/></Relationships>
</file>

<file path=ppt/slides/_rels/slide523.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475.xml"/><Relationship Id="rId1" Type="http://schemas.openxmlformats.org/officeDocument/2006/relationships/slideLayout" Target="../slideLayouts/slideLayout1.xml"/></Relationships>
</file>

<file path=ppt/slides/_rels/slide524.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notesSlide" Target="../notesSlides/notesSlide476.xml"/><Relationship Id="rId1" Type="http://schemas.openxmlformats.org/officeDocument/2006/relationships/slideLayout" Target="../slideLayouts/slideLayout1.xml"/></Relationships>
</file>

<file path=ppt/slides/_rels/slide525.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477.xml"/><Relationship Id="rId1" Type="http://schemas.openxmlformats.org/officeDocument/2006/relationships/slideLayout" Target="../slideLayouts/slideLayout1.xml"/></Relationships>
</file>

<file path=ppt/slides/_rels/slide526.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478.xml"/><Relationship Id="rId1" Type="http://schemas.openxmlformats.org/officeDocument/2006/relationships/slideLayout" Target="../slideLayouts/slideLayout1.xml"/></Relationships>
</file>

<file path=ppt/slides/_rels/slide527.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479.xml"/><Relationship Id="rId1" Type="http://schemas.openxmlformats.org/officeDocument/2006/relationships/slideLayout" Target="../slideLayouts/slideLayout1.xml"/></Relationships>
</file>

<file path=ppt/slides/_rels/slide528.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480.xml"/><Relationship Id="rId1" Type="http://schemas.openxmlformats.org/officeDocument/2006/relationships/slideLayout" Target="../slideLayouts/slideLayout1.xml"/></Relationships>
</file>

<file path=ppt/slides/_rels/slide529.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notesSlide" Target="../notesSlides/notesSlide48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jpeg"/><Relationship Id="rId7"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3.jpeg"/><Relationship Id="rId4" Type="http://schemas.openxmlformats.org/officeDocument/2006/relationships/image" Target="../media/image24.gif"/><Relationship Id="rId9" Type="http://schemas.openxmlformats.org/officeDocument/2006/relationships/image" Target="../media/image48.png"/></Relationships>
</file>

<file path=ppt/slides/_rels/slide530.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482.xml"/><Relationship Id="rId1" Type="http://schemas.openxmlformats.org/officeDocument/2006/relationships/slideLayout" Target="../slideLayouts/slideLayout1.xml"/></Relationships>
</file>

<file path=ppt/slides/_rels/slide531.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483.xml"/><Relationship Id="rId1" Type="http://schemas.openxmlformats.org/officeDocument/2006/relationships/slideLayout" Target="../slideLayouts/slideLayout2.xml"/><Relationship Id="rId4" Type="http://schemas.openxmlformats.org/officeDocument/2006/relationships/image" Target="../media/image415.png"/></Relationships>
</file>

<file path=ppt/slides/_rels/slide532.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484.xml"/><Relationship Id="rId1" Type="http://schemas.openxmlformats.org/officeDocument/2006/relationships/slideLayout" Target="../slideLayouts/slideLayout2.xml"/><Relationship Id="rId4" Type="http://schemas.openxmlformats.org/officeDocument/2006/relationships/image" Target="../media/image416.png"/></Relationships>
</file>

<file path=ppt/slides/_rels/slide533.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gif"/></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1.png"/><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1.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86.gif"/></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4.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p:cNvPicPr>
            <a:picLocks noChangeAspect="1" noChangeArrowheads="1"/>
          </p:cNvPicPr>
          <p:nvPr/>
        </p:nvPicPr>
        <p:blipFill>
          <a:blip r:embed="rId3" cstate="print"/>
          <a:srcRect/>
          <a:stretch>
            <a:fillRect/>
          </a:stretch>
        </p:blipFill>
        <p:spPr bwMode="auto">
          <a:xfrm>
            <a:off x="6019800" y="4475018"/>
            <a:ext cx="2599083" cy="1811482"/>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228600" y="3932722"/>
            <a:ext cx="2209800" cy="2706204"/>
          </a:xfrm>
          <a:prstGeom prst="rect">
            <a:avLst/>
          </a:prstGeom>
          <a:noFill/>
          <a:ln w="9525">
            <a:noFill/>
            <a:miter lim="800000"/>
            <a:headEnd/>
            <a:tailEnd/>
          </a:ln>
        </p:spPr>
      </p:pic>
      <p:sp>
        <p:nvSpPr>
          <p:cNvPr id="2" name="Title 1"/>
          <p:cNvSpPr>
            <a:spLocks noGrp="1"/>
          </p:cNvSpPr>
          <p:nvPr>
            <p:ph type="ctrTitle"/>
          </p:nvPr>
        </p:nvSpPr>
        <p:spPr>
          <a:xfrm>
            <a:off x="609600" y="152400"/>
            <a:ext cx="7772400" cy="1470025"/>
          </a:xfrm>
        </p:spPr>
        <p:txBody>
          <a:bodyPr>
            <a:normAutofit/>
          </a:bodyPr>
          <a:lstStyle/>
          <a:p>
            <a:r>
              <a:rPr lang="en-US" sz="6600">
                <a:latin typeface="Kristen ITC" panose="03050502040202030202" pitchFamily="66" charset="0"/>
              </a:rPr>
              <a:t>Module 4</a:t>
            </a:r>
          </a:p>
        </p:txBody>
      </p:sp>
      <p:sp>
        <p:nvSpPr>
          <p:cNvPr id="3" name="Subtitle 2"/>
          <p:cNvSpPr>
            <a:spLocks noGrp="1"/>
          </p:cNvSpPr>
          <p:nvPr>
            <p:ph type="subTitle" idx="1"/>
          </p:nvPr>
        </p:nvSpPr>
        <p:spPr>
          <a:xfrm>
            <a:off x="304800" y="1905000"/>
            <a:ext cx="8534400" cy="1752600"/>
          </a:xfrm>
          <a:ln>
            <a:noFill/>
          </a:ln>
        </p:spPr>
        <p:txBody>
          <a:bodyPr>
            <a:noAutofit/>
          </a:bodyPr>
          <a:lstStyle/>
          <a:p>
            <a:r>
              <a:rPr lang="en-US" sz="4000">
                <a:solidFill>
                  <a:srgbClr val="0033CC"/>
                </a:solidFill>
                <a:latin typeface="Kristen ITC" panose="03050502040202030202" pitchFamily="66" charset="0"/>
              </a:rPr>
              <a:t>Number Pairs, Addition and</a:t>
            </a:r>
          </a:p>
          <a:p>
            <a:r>
              <a:rPr lang="en-US" sz="4000">
                <a:solidFill>
                  <a:srgbClr val="0033CC"/>
                </a:solidFill>
                <a:latin typeface="Kristen ITC" panose="03050502040202030202" pitchFamily="66" charset="0"/>
              </a:rPr>
              <a:t>Subtraction to 10</a:t>
            </a:r>
          </a:p>
          <a:p>
            <a:r>
              <a:rPr lang="en-US" sz="2400">
                <a:solidFill>
                  <a:srgbClr val="0033CC"/>
                </a:solidFill>
                <a:latin typeface="Kristen ITC" panose="03050502040202030202" pitchFamily="66" charset="0"/>
              </a:rPr>
              <a:t>(Lessons 1-24)</a:t>
            </a: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82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5-Frames: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have counted the dots, and then wait for the snap to say the number.  How many dots?  How many empty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998264" y="884077"/>
            <a:ext cx="1147469" cy="4692126"/>
          </a:xfrm>
          <a:prstGeom prst="rect">
            <a:avLst/>
          </a:prstGeom>
        </p:spPr>
      </p:pic>
    </p:spTree>
    <p:extLst>
      <p:ext uri="{BB962C8B-B14F-4D97-AF65-F5344CB8AC3E}">
        <p14:creationId xmlns:p14="http://schemas.microsoft.com/office/powerpoint/2010/main" val="526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817894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2081016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41314172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535340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35141560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38725350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
        <p:nvSpPr>
          <p:cNvPr id="14" name="TextBox 13"/>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spTree>
    <p:extLst>
      <p:ext uri="{BB962C8B-B14F-4D97-AF65-F5344CB8AC3E}">
        <p14:creationId xmlns:p14="http://schemas.microsoft.com/office/powerpoint/2010/main" val="8031811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5</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51981" y="955113"/>
            <a:ext cx="7440036" cy="1077218"/>
          </a:xfrm>
          <a:prstGeom prst="rect">
            <a:avLst/>
          </a:prstGeom>
          <a:noFill/>
        </p:spPr>
        <p:txBody>
          <a:bodyPr wrap="square" rtlCol="0">
            <a:spAutoFit/>
          </a:bodyPr>
          <a:lstStyle/>
          <a:p>
            <a:pPr algn="ctr"/>
            <a:r>
              <a:rPr lang="en-US" sz="1600" b="1">
                <a:solidFill>
                  <a:srgbClr val="0000FF"/>
                </a:solidFill>
              </a:rPr>
              <a:t>Take out 5 beans.  Point to the first number bond.  Put 4 beans on top of the 4 dots and 1 bean on top of the 1 dot.  Our job is to make 5.  Slide your beans along the lines to make 5.  Now slide your beans back to take apart 5.  Let’s slide the beans again, and this time tell how to make 5, like this 4 and 1 make 5.</a:t>
            </a:r>
            <a:endParaRPr lang="en-US" sz="1400" b="1">
              <a:solidFill>
                <a:srgbClr val="0000FF"/>
              </a:solidFill>
            </a:endParaRPr>
          </a:p>
        </p:txBody>
      </p:sp>
      <p:pic>
        <p:nvPicPr>
          <p:cNvPr id="4" name="Picture 3"/>
          <p:cNvPicPr>
            <a:picLocks noChangeAspect="1"/>
          </p:cNvPicPr>
          <p:nvPr/>
        </p:nvPicPr>
        <p:blipFill>
          <a:blip r:embed="rId4"/>
          <a:stretch>
            <a:fillRect/>
          </a:stretch>
        </p:blipFill>
        <p:spPr>
          <a:xfrm>
            <a:off x="2388688" y="2159866"/>
            <a:ext cx="3999557" cy="4318812"/>
          </a:xfrm>
          <a:prstGeom prst="rect">
            <a:avLst/>
          </a:prstGeom>
        </p:spPr>
      </p:pic>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076" y="2569515"/>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0909" y="2549342"/>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0354" y="291238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9231" y="2897505"/>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8714" y="2708210"/>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025" y="3638137"/>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619" y="3613410"/>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9356" y="3932582"/>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0288" y="3904940"/>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2193" y="3768586"/>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http://3.bp.blogspot.com/-0MsBfIjWff4/VYpYXt0AEKI/AAAAAAAAHQg/dTO7OEFk2hk/s1600/Numbers%2BClipart%2B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92" y="3606784"/>
            <a:ext cx="3185545" cy="39537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3.bp.blogspot.com/-0MsBfIjWff4/VYpYXt0AEKI/AAAAAAAAHQg/dTO7OEFk2hk/s1600/Numbers%2BClipart%2B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421" y="3603201"/>
            <a:ext cx="3185545" cy="395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7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584925" y="1093060"/>
            <a:ext cx="7440036" cy="584775"/>
          </a:xfrm>
          <a:prstGeom prst="rect">
            <a:avLst/>
          </a:prstGeom>
          <a:noFill/>
        </p:spPr>
        <p:txBody>
          <a:bodyPr wrap="square" rtlCol="0">
            <a:spAutoFit/>
          </a:bodyPr>
          <a:lstStyle/>
          <a:p>
            <a:pPr algn="ctr"/>
            <a:r>
              <a:rPr lang="en-US" sz="1600" b="1">
                <a:solidFill>
                  <a:srgbClr val="0000FF"/>
                </a:solidFill>
              </a:rPr>
              <a:t>Take them apart again.  This time, we’ll flip it:  1 and 4 make 5.  Great!  Leave your beans there.  Draw the lines to show how to make 5.</a:t>
            </a:r>
            <a:endParaRPr lang="en-US" sz="1400" b="1">
              <a:solidFill>
                <a:srgbClr val="0000FF"/>
              </a:solidFill>
            </a:endParaRPr>
          </a:p>
        </p:txBody>
      </p:sp>
      <p:sp>
        <p:nvSpPr>
          <p:cNvPr id="36" name="TextBox 3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
        <p:nvSpPr>
          <p:cNvPr id="37" name="TextBox 36"/>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5</a:t>
            </a:r>
            <a:endParaRPr lang="en-US" sz="8000" b="1"/>
          </a:p>
        </p:txBody>
      </p:sp>
      <p:pic>
        <p:nvPicPr>
          <p:cNvPr id="38" name="Picture 37"/>
          <p:cNvPicPr>
            <a:picLocks noChangeAspect="1"/>
          </p:cNvPicPr>
          <p:nvPr/>
        </p:nvPicPr>
        <p:blipFill>
          <a:blip r:embed="rId4"/>
          <a:stretch>
            <a:fillRect/>
          </a:stretch>
        </p:blipFill>
        <p:spPr>
          <a:xfrm>
            <a:off x="2388688" y="2159866"/>
            <a:ext cx="3999557" cy="4318812"/>
          </a:xfrm>
          <a:prstGeom prst="rect">
            <a:avLst/>
          </a:prstGeom>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0076" y="2569515"/>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0909" y="2549342"/>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0354" y="291238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9231" y="2897505"/>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8714" y="2708210"/>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3.bp.blogspot.com/-0MsBfIjWff4/VYpYXt0AEKI/AAAAAAAAHQg/dTO7OEFk2hk/s1600/Numbers%2BClipart%2B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92" y="3606784"/>
            <a:ext cx="3185545" cy="395376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3.bp.blogspot.com/-0MsBfIjWff4/VYpYXt0AEKI/AAAAAAAAHQg/dTO7OEFk2hk/s1600/Numbers%2BClipart%2B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421" y="3603201"/>
            <a:ext cx="3185545" cy="395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1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77628" y="1092268"/>
            <a:ext cx="6768020" cy="584775"/>
          </a:xfrm>
          <a:prstGeom prst="rect">
            <a:avLst/>
          </a:prstGeom>
          <a:noFill/>
        </p:spPr>
        <p:txBody>
          <a:bodyPr wrap="square" rtlCol="0">
            <a:spAutoFit/>
          </a:bodyPr>
          <a:lstStyle/>
          <a:p>
            <a:pPr algn="ctr"/>
            <a:r>
              <a:rPr lang="en-US" sz="1600" b="1">
                <a:solidFill>
                  <a:srgbClr val="0000FF"/>
                </a:solidFill>
              </a:rPr>
              <a:t>Now, it’s your turn to complete the rest of the page independently.  I’ll walk around, and I want to hear you saying the compositions aloud.</a:t>
            </a:r>
          </a:p>
        </p:txBody>
      </p:sp>
      <p:sp>
        <p:nvSpPr>
          <p:cNvPr id="15" name="TextBox 14"/>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
        <p:nvSpPr>
          <p:cNvPr id="16" name="TextBox 15"/>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5</a:t>
            </a:r>
            <a:endParaRPr lang="en-US" sz="8000" b="1"/>
          </a:p>
        </p:txBody>
      </p:sp>
      <p:pic>
        <p:nvPicPr>
          <p:cNvPr id="17" name="Picture 16"/>
          <p:cNvPicPr>
            <a:picLocks noChangeAspect="1"/>
          </p:cNvPicPr>
          <p:nvPr/>
        </p:nvPicPr>
        <p:blipFill>
          <a:blip r:embed="rId4"/>
          <a:stretch>
            <a:fillRect/>
          </a:stretch>
        </p:blipFill>
        <p:spPr>
          <a:xfrm>
            <a:off x="2388688" y="2159866"/>
            <a:ext cx="3999557" cy="4318812"/>
          </a:xfrm>
          <a:prstGeom prst="rect">
            <a:avLst/>
          </a:prstGeom>
        </p:spPr>
      </p:pic>
      <p:pic>
        <p:nvPicPr>
          <p:cNvPr id="18" name="Picture 2" descr="http://3.bp.blogspot.com/-0MsBfIjWff4/VYpYXt0AEKI/AAAAAAAAHQg/dTO7OEFk2hk/s1600/Numbers%2BClipart%2B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792" y="3606784"/>
            <a:ext cx="3185545" cy="3953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3.bp.blogspot.com/-0MsBfIjWff4/VYpYXt0AEKI/AAAAAAAAHQg/dTO7OEFk2hk/s1600/Numbers%2BClipart%2B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421" y="3603201"/>
            <a:ext cx="3185545" cy="395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83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0070C0"/>
                </a:solidFill>
              </a:rPr>
              <a:t>I’ll show you some fingers.  I want to make 3.  Show me what is needed to make 3.  Raise your hand when you can say the number sentence.  Start with my number.</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a:blip r:embed="rId4"/>
          <a:stretch>
            <a:fillRect/>
          </a:stretch>
        </p:blipFill>
        <p:spPr>
          <a:xfrm>
            <a:off x="2590800" y="2173128"/>
            <a:ext cx="3425772" cy="3939638"/>
          </a:xfrm>
          <a:prstGeom prst="rect">
            <a:avLst/>
          </a:prstGeom>
        </p:spPr>
      </p:pic>
      <p:pic>
        <p:nvPicPr>
          <p:cNvPr id="16" name="Picture 15"/>
          <p:cNvPicPr>
            <a:picLocks noChangeAspect="1"/>
          </p:cNvPicPr>
          <p:nvPr/>
        </p:nvPicPr>
        <p:blipFill>
          <a:blip r:embed="rId5"/>
          <a:stretch>
            <a:fillRect/>
          </a:stretch>
        </p:blipFill>
        <p:spPr>
          <a:xfrm>
            <a:off x="2537769" y="2232562"/>
            <a:ext cx="3447738" cy="3697149"/>
          </a:xfrm>
          <a:prstGeom prst="rect">
            <a:avLst/>
          </a:prstGeom>
        </p:spPr>
      </p:pic>
      <p:pic>
        <p:nvPicPr>
          <p:cNvPr id="1026"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648199"/>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0375" y="1086341"/>
            <a:ext cx="8257710" cy="923330"/>
          </a:xfrm>
          <a:prstGeom prst="rect">
            <a:avLst/>
          </a:prstGeom>
          <a:noFill/>
        </p:spPr>
        <p:txBody>
          <a:bodyPr wrap="square" rtlCol="0">
            <a:spAutoFit/>
          </a:bodyPr>
          <a:lstStyle/>
          <a:p>
            <a:pPr algn="ctr"/>
            <a:r>
              <a:rPr lang="en-US" b="1">
                <a:solidFill>
                  <a:srgbClr val="0000FF"/>
                </a:solidFill>
              </a:rPr>
              <a:t>Touch and count the corners of the square.  Touch and count your beans.  Our job is to make 4.  Put 3 of your beans on the corners of your square.  Keep the other one in your hand.  How many beans are on your square?</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450"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575" y="430911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9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500"/>
                            </p:stCondLst>
                            <p:childTnLst>
                              <p:par>
                                <p:cTn id="11" presetID="1" presetClass="exit"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hidden"/>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500"/>
                                  </p:stCondLst>
                                  <p:childTnLst>
                                    <p:set>
                                      <p:cBhvr>
                                        <p:cTn id="18" dur="1" fill="hold">
                                          <p:stCondLst>
                                            <p:cond delay="0"/>
                                          </p:stCondLst>
                                        </p:cTn>
                                        <p:tgtEl>
                                          <p:spTgt spid="24"/>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60375" y="1086341"/>
            <a:ext cx="8257710" cy="369332"/>
          </a:xfrm>
          <a:prstGeom prst="rect">
            <a:avLst/>
          </a:prstGeom>
          <a:noFill/>
        </p:spPr>
        <p:txBody>
          <a:bodyPr wrap="square" rtlCol="0">
            <a:spAutoFit/>
          </a:bodyPr>
          <a:lstStyle/>
          <a:p>
            <a:pPr algn="ctr"/>
            <a:r>
              <a:rPr lang="en-US" b="1">
                <a:solidFill>
                  <a:srgbClr val="0000FF"/>
                </a:solidFill>
              </a:rPr>
              <a:t>We can tell how to make 4 like this:  3 and 1 make 4.  Echo me, please.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575" y="430911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38307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2 beans on your square.  Keep the rest in your hand.  How many beans are on your square?  How many beans in your hand?  Raise your hand when you can say the sentence.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450"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575" y="430911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29624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1 bean on your square.  Keep the rest in your hand.  How many beans are on your square?  How many beans in your hand?  Raise your hand when you can say the sentence.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450"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11657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7"/>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4 beans on your square.  Keep the rest in your hand.  How many beans are on your square?  How many beans in your hand?  Raise your hand when you can say the sentence.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837" y="42274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4253680"/>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94481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1"/>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2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Show me 0 beans on your square.  Keep the rest in your hand.  How many beans are on your square?  How many beans in your hand?  Raise your hand when you can say the sentence.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4 With Squares and Beans</a:t>
            </a:r>
            <a:endParaRPr lang="en-US" sz="8000" b="1"/>
          </a:p>
        </p:txBody>
      </p:sp>
      <p:pic>
        <p:nvPicPr>
          <p:cNvPr id="21"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56322" name="Picture 2" descr="https://s-media-cache-ak0.pinimg.com/236x/84/ab/98/84ab98b506e1cd270384ddfc8441384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58873" y="3959087"/>
            <a:ext cx="2845138" cy="2579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71759" y="2395552"/>
            <a:ext cx="2667000" cy="248602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0" y="215583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2191692"/>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55503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837" y="4227469"/>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890" y="4253680"/>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5450" y="4447766"/>
            <a:ext cx="604700" cy="8676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800" y="5498669"/>
            <a:ext cx="604700" cy="8676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59959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6"/>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50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500"/>
                            </p:stCondLst>
                            <p:childTnLst>
                              <p:par>
                                <p:cTn id="18" presetID="1" presetClass="exit" presetSubtype="0" fill="hold" nodeType="afterEffect">
                                  <p:stCondLst>
                                    <p:cond delay="500"/>
                                  </p:stCondLst>
                                  <p:childTnLst>
                                    <p:set>
                                      <p:cBhvr>
                                        <p:cTn id="19" dur="1" fill="hold">
                                          <p:stCondLst>
                                            <p:cond delay="0"/>
                                          </p:stCondLst>
                                        </p:cTn>
                                        <p:tgtEl>
                                          <p:spTgt spid="17"/>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nodeType="afterEffect">
                                  <p:stCondLst>
                                    <p:cond delay="500"/>
                                  </p:stCondLst>
                                  <p:childTnLst>
                                    <p:set>
                                      <p:cBhvr>
                                        <p:cTn id="22" dur="1" fill="hold">
                                          <p:stCondLst>
                                            <p:cond delay="0"/>
                                          </p:stCondLst>
                                        </p:cTn>
                                        <p:tgtEl>
                                          <p:spTgt spid="22"/>
                                        </p:tgtEl>
                                        <p:attrNameLst>
                                          <p:attrName>style.visibility</p:attrName>
                                        </p:attrNameLst>
                                      </p:cBhvr>
                                      <p:to>
                                        <p:strVal val="visible"/>
                                      </p:to>
                                    </p:set>
                                  </p:childTnLst>
                                </p:cTn>
                              </p:par>
                            </p:childTnLst>
                          </p:cTn>
                        </p:par>
                        <p:par>
                          <p:cTn id="23" fill="hold">
                            <p:stCondLst>
                              <p:cond delay="1500"/>
                            </p:stCondLst>
                            <p:childTnLst>
                              <p:par>
                                <p:cTn id="24" presetID="1" presetClass="exit" presetSubtype="0" fill="hold" nodeType="afterEffect">
                                  <p:stCondLst>
                                    <p:cond delay="500"/>
                                  </p:stCondLst>
                                  <p:childTnLst>
                                    <p:set>
                                      <p:cBhvr>
                                        <p:cTn id="25" dur="1" fill="hold">
                                          <p:stCondLst>
                                            <p:cond delay="0"/>
                                          </p:stCondLst>
                                        </p:cTn>
                                        <p:tgtEl>
                                          <p:spTgt spid="23"/>
                                        </p:tgtEl>
                                        <p:attrNameLst>
                                          <p:attrName>style.visibility</p:attrName>
                                        </p:attrNameLst>
                                      </p:cBhvr>
                                      <p:to>
                                        <p:strVal val="hidden"/>
                                      </p:to>
                                    </p:set>
                                  </p:childTnLst>
                                </p:cTn>
                              </p:par>
                            </p:childTnLst>
                          </p:cTn>
                        </p:par>
                        <p:par>
                          <p:cTn id="26" fill="hold">
                            <p:stCondLst>
                              <p:cond delay="2000"/>
                            </p:stCondLst>
                            <p:childTnLst>
                              <p:par>
                                <p:cTn id="27" presetID="1" presetClass="entr" presetSubtype="0" fill="hold" nodeType="afterEffect">
                                  <p:stCondLst>
                                    <p:cond delay="500"/>
                                  </p:stCondLst>
                                  <p:childTnLst>
                                    <p:set>
                                      <p:cBhvr>
                                        <p:cTn id="28" dur="1" fill="hold">
                                          <p:stCondLst>
                                            <p:cond delay="0"/>
                                          </p:stCondLst>
                                        </p:cTn>
                                        <p:tgtEl>
                                          <p:spTgt spid="27"/>
                                        </p:tgtEl>
                                        <p:attrNameLst>
                                          <p:attrName>style.visibility</p:attrName>
                                        </p:attrNameLst>
                                      </p:cBhvr>
                                      <p:to>
                                        <p:strVal val="visible"/>
                                      </p:to>
                                    </p:set>
                                  </p:childTnLst>
                                </p:cTn>
                              </p:par>
                            </p:childTnLst>
                          </p:cTn>
                        </p:par>
                        <p:par>
                          <p:cTn id="29" fill="hold">
                            <p:stCondLst>
                              <p:cond delay="2500"/>
                            </p:stCondLst>
                            <p:childTnLst>
                              <p:par>
                                <p:cTn id="30" presetID="1" presetClass="exit" presetSubtype="0" fill="hold" nodeType="afterEffect">
                                  <p:stCondLst>
                                    <p:cond delay="500"/>
                                  </p:stCondLst>
                                  <p:childTnLst>
                                    <p:set>
                                      <p:cBhvr>
                                        <p:cTn id="31" dur="1" fill="hold">
                                          <p:stCondLst>
                                            <p:cond delay="0"/>
                                          </p:stCondLst>
                                        </p:cTn>
                                        <p:tgtEl>
                                          <p:spTgt spid="25"/>
                                        </p:tgtEl>
                                        <p:attrNameLst>
                                          <p:attrName>style.visibility</p:attrName>
                                        </p:attrNameLst>
                                      </p:cBhvr>
                                      <p:to>
                                        <p:strVal val="hidden"/>
                                      </p:to>
                                    </p:set>
                                  </p:childTnLst>
                                </p:cTn>
                              </p:par>
                            </p:childTnLst>
                          </p:cTn>
                        </p:par>
                        <p:par>
                          <p:cTn id="32" fill="hold">
                            <p:stCondLst>
                              <p:cond delay="3000"/>
                            </p:stCondLst>
                            <p:childTnLst>
                              <p:par>
                                <p:cTn id="33" presetID="1" presetClass="entr" presetSubtype="0" fill="hold" nodeType="afterEffect">
                                  <p:stCondLst>
                                    <p:cond delay="50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www.clipartbest.com/cliparts/bRi/dEK/bRidEKKc9.jpeg"/>
          <p:cNvPicPr>
            <a:picLocks noChangeAspect="1" noChangeArrowheads="1"/>
          </p:cNvPicPr>
          <p:nvPr/>
        </p:nvPicPr>
        <p:blipFill>
          <a:blip r:embed="rId3" cstate="print"/>
          <a:srcRect/>
          <a:stretch>
            <a:fillRect/>
          </a:stretch>
        </p:blipFill>
        <p:spPr bwMode="auto">
          <a:xfrm>
            <a:off x="5519928" y="3657600"/>
            <a:ext cx="3243072" cy="28448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5</a:t>
            </a:r>
          </a:p>
        </p:txBody>
      </p:sp>
      <p:sp>
        <p:nvSpPr>
          <p:cNvPr id="16" name="TextBox 15"/>
          <p:cNvSpPr txBox="1"/>
          <p:nvPr/>
        </p:nvSpPr>
        <p:spPr>
          <a:xfrm>
            <a:off x="566306" y="826532"/>
            <a:ext cx="7924800" cy="3046988"/>
          </a:xfrm>
          <a:prstGeom prst="rect">
            <a:avLst/>
          </a:prstGeom>
          <a:noFill/>
        </p:spPr>
        <p:txBody>
          <a:bodyPr wrap="square" rtlCol="0">
            <a:spAutoFit/>
          </a:bodyPr>
          <a:lstStyle/>
          <a:p>
            <a:pPr algn="ctr"/>
            <a:r>
              <a:rPr lang="en-US" sz="2400" b="1"/>
              <a:t>Windsor the puppy had 5 juicy bones.  He buried some </a:t>
            </a:r>
          </a:p>
          <a:p>
            <a:pPr algn="ctr"/>
            <a:r>
              <a:rPr lang="en-US" sz="2400" b="1"/>
              <a:t>of them in the yard and put some of them by his dish.  </a:t>
            </a:r>
          </a:p>
          <a:p>
            <a:pPr algn="ctr"/>
            <a:r>
              <a:rPr lang="en-US" sz="2400" b="1"/>
              <a:t>Draw his bones.</a:t>
            </a:r>
          </a:p>
          <a:p>
            <a:pPr algn="ctr"/>
            <a:endParaRPr lang="en-US" sz="2400" b="1"/>
          </a:p>
          <a:p>
            <a:pPr algn="ctr"/>
            <a:r>
              <a:rPr lang="en-US" sz="2400" b="1"/>
              <a:t>Compare your picture to your friend’s.  Did you make your pictures the same way?  Talk to your friend about how your pictures are alike and how they are different.  Make a number bond about your problem.</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5</a:t>
            </a:r>
          </a:p>
        </p:txBody>
      </p:sp>
      <p:sp>
        <p:nvSpPr>
          <p:cNvPr id="16" name="TextBox 15"/>
          <p:cNvSpPr txBox="1"/>
          <p:nvPr/>
        </p:nvSpPr>
        <p:spPr>
          <a:xfrm>
            <a:off x="1066800" y="2590800"/>
            <a:ext cx="7086600" cy="430887"/>
          </a:xfrm>
          <a:prstGeom prst="rect">
            <a:avLst/>
          </a:prstGeom>
          <a:noFill/>
        </p:spPr>
        <p:txBody>
          <a:bodyPr wrap="square" rtlCol="0">
            <a:spAutoFit/>
          </a:bodyPr>
          <a:lstStyle/>
          <a:p>
            <a:pPr algn="ctr"/>
            <a:r>
              <a:rPr lang="en-US" sz="2200" b="1">
                <a:solidFill>
                  <a:srgbClr val="0000FF"/>
                </a:solidFill>
              </a:rPr>
              <a:t>What do you notice?</a:t>
            </a:r>
            <a:endParaRPr lang="en-US" sz="2200" b="1"/>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srcRect/>
          <a:stretch>
            <a:fillRect/>
          </a:stretch>
        </p:blipFill>
        <p:spPr bwMode="auto">
          <a:xfrm>
            <a:off x="3124200" y="3048000"/>
            <a:ext cx="3200400" cy="3188502"/>
          </a:xfrm>
          <a:prstGeom prst="rect">
            <a:avLst/>
          </a:prstGeom>
          <a:noFill/>
          <a:ln w="9525">
            <a:noFill/>
            <a:miter lim="800000"/>
            <a:headEnd/>
            <a:tailEnd/>
          </a:ln>
        </p:spPr>
      </p:pic>
      <p:pic>
        <p:nvPicPr>
          <p:cNvPr id="87043" name="Picture 3"/>
          <p:cNvPicPr>
            <a:picLocks noChangeAspect="1" noChangeArrowheads="1"/>
          </p:cNvPicPr>
          <p:nvPr/>
        </p:nvPicPr>
        <p:blipFill>
          <a:blip r:embed="rId4" cstate="print"/>
          <a:srcRect/>
          <a:stretch>
            <a:fillRect/>
          </a:stretch>
        </p:blipFill>
        <p:spPr bwMode="auto">
          <a:xfrm>
            <a:off x="1600200" y="990600"/>
            <a:ext cx="5953125" cy="1362075"/>
          </a:xfrm>
          <a:prstGeom prst="rect">
            <a:avLst/>
          </a:prstGeom>
          <a:noFill/>
          <a:ln w="9525">
            <a:noFill/>
            <a:miter lim="800000"/>
            <a:headEnd/>
            <a:tailEnd/>
          </a:ln>
        </p:spPr>
      </p:pic>
      <p:sp>
        <p:nvSpPr>
          <p:cNvPr id="23" name="TextBox 22"/>
          <p:cNvSpPr txBox="1"/>
          <p:nvPr/>
        </p:nvSpPr>
        <p:spPr>
          <a:xfrm>
            <a:off x="1143000" y="3886200"/>
            <a:ext cx="2626809" cy="923330"/>
          </a:xfrm>
          <a:prstGeom prst="rect">
            <a:avLst/>
          </a:prstGeom>
          <a:noFill/>
        </p:spPr>
        <p:txBody>
          <a:bodyPr wrap="none" rtlCol="0">
            <a:spAutoFit/>
          </a:bodyPr>
          <a:lstStyle/>
          <a:p>
            <a:pPr algn="ctr"/>
            <a:r>
              <a:rPr lang="en-US" b="1"/>
              <a:t>Let’s color 2 triangles red </a:t>
            </a:r>
          </a:p>
          <a:p>
            <a:pPr algn="ctr"/>
            <a:r>
              <a:rPr lang="en-US" b="1"/>
              <a:t>and 2 blue and make a</a:t>
            </a:r>
          </a:p>
          <a:p>
            <a:pPr algn="ctr"/>
            <a:r>
              <a:rPr lang="en-US" b="1"/>
              <a:t>number bond!</a:t>
            </a:r>
          </a:p>
        </p:txBody>
      </p:sp>
      <p:pic>
        <p:nvPicPr>
          <p:cNvPr id="87045" name="Picture 5" descr="https://encrypted-tbn2.gstatic.com/images?q=tbn:ANd9GcQy0BRohmpAbD272rmZ7D7HXYPwbRGvQjj_KV_LYuxLTVkMfhkj"/>
          <p:cNvPicPr>
            <a:picLocks noChangeAspect="1" noChangeArrowheads="1"/>
          </p:cNvPicPr>
          <p:nvPr/>
        </p:nvPicPr>
        <p:blipFill>
          <a:blip r:embed="rId5" cstate="print"/>
          <a:srcRect/>
          <a:stretch>
            <a:fillRect/>
          </a:stretch>
        </p:blipFill>
        <p:spPr bwMode="auto">
          <a:xfrm>
            <a:off x="6172200" y="2895600"/>
            <a:ext cx="2524125" cy="1733551"/>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5</a:t>
            </a:r>
          </a:p>
        </p:txBody>
      </p:sp>
      <p:sp>
        <p:nvSpPr>
          <p:cNvPr id="16" name="TextBox 15"/>
          <p:cNvSpPr txBox="1"/>
          <p:nvPr/>
        </p:nvSpPr>
        <p:spPr>
          <a:xfrm>
            <a:off x="1143000" y="838200"/>
            <a:ext cx="7086600" cy="430887"/>
          </a:xfrm>
          <a:prstGeom prst="rect">
            <a:avLst/>
          </a:prstGeom>
          <a:noFill/>
        </p:spPr>
        <p:txBody>
          <a:bodyPr wrap="square" rtlCol="0">
            <a:spAutoFit/>
          </a:bodyPr>
          <a:lstStyle/>
          <a:p>
            <a:pPr algn="ctr"/>
            <a:r>
              <a:rPr lang="en-US" sz="2200" b="1">
                <a:solidFill>
                  <a:srgbClr val="0000FF"/>
                </a:solidFill>
              </a:rPr>
              <a:t>Now, let’s make the number bond with numbers!</a:t>
            </a:r>
            <a:endParaRPr lang="en-US" sz="2200" b="1"/>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srcRect/>
          <a:stretch>
            <a:fillRect/>
          </a:stretch>
        </p:blipFill>
        <p:spPr bwMode="auto">
          <a:xfrm>
            <a:off x="2895600" y="1295400"/>
            <a:ext cx="3200400" cy="3188502"/>
          </a:xfrm>
          <a:prstGeom prst="rect">
            <a:avLst/>
          </a:prstGeom>
          <a:noFill/>
          <a:ln w="9525">
            <a:noFill/>
            <a:miter lim="800000"/>
            <a:headEnd/>
            <a:tailEnd/>
          </a:ln>
        </p:spPr>
      </p:pic>
      <p:sp>
        <p:nvSpPr>
          <p:cNvPr id="11" name="TextBox 10"/>
          <p:cNvSpPr txBox="1"/>
          <p:nvPr/>
        </p:nvSpPr>
        <p:spPr>
          <a:xfrm>
            <a:off x="990600" y="4724400"/>
            <a:ext cx="7086600" cy="830997"/>
          </a:xfrm>
          <a:prstGeom prst="rect">
            <a:avLst/>
          </a:prstGeom>
          <a:noFill/>
        </p:spPr>
        <p:txBody>
          <a:bodyPr wrap="square" rtlCol="0">
            <a:spAutoFit/>
          </a:bodyPr>
          <a:lstStyle/>
          <a:p>
            <a:pPr algn="ctr"/>
            <a:r>
              <a:rPr lang="en-US" sz="4800" b="1"/>
              <a:t>4 = 2 + 2</a:t>
            </a:r>
          </a:p>
        </p:txBody>
      </p:sp>
      <p:pic>
        <p:nvPicPr>
          <p:cNvPr id="99330" name="Picture 2" descr="http://www.clipartbest.com/cliparts/jTx/od4/jTxod44qc.gif"/>
          <p:cNvPicPr>
            <a:picLocks noChangeAspect="1" noChangeArrowheads="1"/>
          </p:cNvPicPr>
          <p:nvPr/>
        </p:nvPicPr>
        <p:blipFill>
          <a:blip r:embed="rId4" cstate="print"/>
          <a:srcRect/>
          <a:stretch>
            <a:fillRect/>
          </a:stretch>
        </p:blipFill>
        <p:spPr bwMode="auto">
          <a:xfrm>
            <a:off x="6934200" y="4648200"/>
            <a:ext cx="1773994" cy="1861082"/>
          </a:xfrm>
          <a:prstGeom prst="rect">
            <a:avLst/>
          </a:prstGeom>
          <a:noFill/>
        </p:spPr>
      </p:pic>
      <p:sp>
        <p:nvSpPr>
          <p:cNvPr id="14" name="Isosceles Triangle 13"/>
          <p:cNvSpPr/>
          <p:nvPr/>
        </p:nvSpPr>
        <p:spPr>
          <a:xfrm>
            <a:off x="762000" y="1905000"/>
            <a:ext cx="762000" cy="7620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600200" y="1676400"/>
            <a:ext cx="762000" cy="7620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447800" y="2743200"/>
            <a:ext cx="762000" cy="7620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533400" y="2971800"/>
            <a:ext cx="762000" cy="7620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srcRect/>
          <a:stretch>
            <a:fillRect/>
          </a:stretch>
        </p:blipFill>
        <p:spPr bwMode="auto">
          <a:xfrm rot="5400000">
            <a:off x="3028476" y="2595507"/>
            <a:ext cx="3671248" cy="3657600"/>
          </a:xfrm>
          <a:prstGeom prst="rect">
            <a:avLst/>
          </a:prstGeom>
          <a:noFill/>
          <a:ln w="9525">
            <a:noFill/>
            <a:miter lim="800000"/>
            <a:headEnd/>
            <a:tailEnd/>
          </a:ln>
        </p:spPr>
      </p:pic>
      <p:sp>
        <p:nvSpPr>
          <p:cNvPr id="10" name="Isosceles Triangle 9"/>
          <p:cNvSpPr/>
          <p:nvPr/>
        </p:nvSpPr>
        <p:spPr>
          <a:xfrm>
            <a:off x="990600" y="914400"/>
            <a:ext cx="1371600" cy="12192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2590800" y="914400"/>
            <a:ext cx="1371600" cy="12192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4114800" y="914400"/>
            <a:ext cx="1371600" cy="12192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715000" y="914400"/>
            <a:ext cx="1371600" cy="12192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239000" y="990600"/>
            <a:ext cx="1219200" cy="1219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43121" y="5257800"/>
            <a:ext cx="2570575" cy="923330"/>
          </a:xfrm>
          <a:prstGeom prst="rect">
            <a:avLst/>
          </a:prstGeom>
          <a:noFill/>
        </p:spPr>
        <p:txBody>
          <a:bodyPr wrap="none" rtlCol="0">
            <a:spAutoFit/>
          </a:bodyPr>
          <a:lstStyle/>
          <a:p>
            <a:pPr algn="ctr"/>
            <a:r>
              <a:rPr lang="en-US" b="1"/>
              <a:t>How could I use all of my</a:t>
            </a:r>
          </a:p>
          <a:p>
            <a:pPr algn="ctr"/>
            <a:r>
              <a:rPr lang="en-US" b="1"/>
              <a:t>shapes to make a new</a:t>
            </a:r>
          </a:p>
          <a:p>
            <a:pPr algn="ctr"/>
            <a:r>
              <a:rPr lang="en-US" b="1"/>
              <a:t>number bond?</a:t>
            </a:r>
          </a:p>
        </p:txBody>
      </p:sp>
      <p:pic>
        <p:nvPicPr>
          <p:cNvPr id="97282" name="Picture 2" descr="http://content.mycutegraphics.com/graphics/math/kid-reading-math-book.png"/>
          <p:cNvPicPr>
            <a:picLocks noChangeAspect="1" noChangeArrowheads="1"/>
          </p:cNvPicPr>
          <p:nvPr/>
        </p:nvPicPr>
        <p:blipFill>
          <a:blip r:embed="rId4" cstate="print"/>
          <a:srcRect/>
          <a:stretch>
            <a:fillRect/>
          </a:stretch>
        </p:blipFill>
        <p:spPr bwMode="auto">
          <a:xfrm>
            <a:off x="228600" y="4343400"/>
            <a:ext cx="1447800" cy="2264964"/>
          </a:xfrm>
          <a:prstGeom prst="rect">
            <a:avLst/>
          </a:prstGeom>
          <a:noFill/>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0070C0"/>
                </a:solidFill>
              </a:rPr>
              <a:t>I’ll show you some fingers.  I want to make 3.  Show me what is needed to make 3.  Raise your hand when you can say the number sentence.  Start with my number.</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a:blip r:embed="rId4"/>
          <a:stretch>
            <a:fillRect/>
          </a:stretch>
        </p:blipFill>
        <p:spPr>
          <a:xfrm>
            <a:off x="2590800" y="2173128"/>
            <a:ext cx="3425772" cy="3939638"/>
          </a:xfrm>
          <a:prstGeom prst="rect">
            <a:avLst/>
          </a:prstGeom>
        </p:spPr>
      </p:pic>
      <p:pic>
        <p:nvPicPr>
          <p:cNvPr id="16" name="Picture 15"/>
          <p:cNvPicPr>
            <a:picLocks noChangeAspect="1"/>
          </p:cNvPicPr>
          <p:nvPr/>
        </p:nvPicPr>
        <p:blipFill>
          <a:blip r:embed="rId5"/>
          <a:stretch>
            <a:fillRect/>
          </a:stretch>
        </p:blipFill>
        <p:spPr>
          <a:xfrm>
            <a:off x="2537769" y="2232562"/>
            <a:ext cx="3447738" cy="3697149"/>
          </a:xfrm>
          <a:prstGeom prst="rect">
            <a:avLst/>
          </a:prstGeom>
        </p:spPr>
      </p:pic>
      <p:pic>
        <p:nvPicPr>
          <p:cNvPr id="17"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2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5</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srcRect/>
          <a:stretch>
            <a:fillRect/>
          </a:stretch>
        </p:blipFill>
        <p:spPr bwMode="auto">
          <a:xfrm rot="5400000">
            <a:off x="2964976" y="2521424"/>
            <a:ext cx="3671248" cy="3657600"/>
          </a:xfrm>
          <a:prstGeom prst="rect">
            <a:avLst/>
          </a:prstGeom>
          <a:noFill/>
          <a:ln w="9525">
            <a:noFill/>
            <a:miter lim="800000"/>
            <a:headEnd/>
            <a:tailEnd/>
          </a:ln>
        </p:spPr>
      </p:pic>
      <p:sp>
        <p:nvSpPr>
          <p:cNvPr id="10" name="Isosceles Triangle 9"/>
          <p:cNvSpPr/>
          <p:nvPr/>
        </p:nvSpPr>
        <p:spPr>
          <a:xfrm>
            <a:off x="990600" y="914400"/>
            <a:ext cx="1371600" cy="12192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2590800" y="914400"/>
            <a:ext cx="1371600" cy="12192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4114800" y="914400"/>
            <a:ext cx="1371600" cy="12192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5715000" y="914400"/>
            <a:ext cx="1371600" cy="1219200"/>
          </a:xfrm>
          <a:prstGeom prst="triangl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239000" y="990600"/>
            <a:ext cx="1219200" cy="1219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895538" y="5257800"/>
            <a:ext cx="2265748" cy="369332"/>
          </a:xfrm>
          <a:prstGeom prst="rect">
            <a:avLst/>
          </a:prstGeom>
          <a:noFill/>
        </p:spPr>
        <p:txBody>
          <a:bodyPr wrap="none" rtlCol="0">
            <a:spAutoFit/>
          </a:bodyPr>
          <a:lstStyle/>
          <a:p>
            <a:pPr algn="ctr"/>
            <a:r>
              <a:rPr lang="en-US" b="1"/>
              <a:t>Is there another way?</a:t>
            </a:r>
          </a:p>
        </p:txBody>
      </p:sp>
      <p:pic>
        <p:nvPicPr>
          <p:cNvPr id="95234" name="Picture 2" descr="http://cliparts.co/cliparts/pco/d5j/pcod5jaLi.png"/>
          <p:cNvPicPr>
            <a:picLocks noChangeAspect="1" noChangeArrowheads="1"/>
          </p:cNvPicPr>
          <p:nvPr/>
        </p:nvPicPr>
        <p:blipFill>
          <a:blip r:embed="rId4" cstate="print"/>
          <a:srcRect/>
          <a:stretch>
            <a:fillRect/>
          </a:stretch>
        </p:blipFill>
        <p:spPr bwMode="auto">
          <a:xfrm>
            <a:off x="228600" y="4721545"/>
            <a:ext cx="2057400" cy="1831655"/>
          </a:xfrm>
          <a:prstGeom prst="rect">
            <a:avLst/>
          </a:prstGeom>
          <a:noFill/>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66"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88067" name="Picture 3"/>
          <p:cNvPicPr>
            <a:picLocks noChangeAspect="1" noChangeArrowheads="1"/>
          </p:cNvPicPr>
          <p:nvPr/>
        </p:nvPicPr>
        <p:blipFill>
          <a:blip r:embed="rId4" cstate="print"/>
          <a:srcRect/>
          <a:stretch>
            <a:fillRect/>
          </a:stretch>
        </p:blipFill>
        <p:spPr bwMode="auto">
          <a:xfrm>
            <a:off x="563245" y="1067689"/>
            <a:ext cx="8017510" cy="44958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66"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89090" name="Picture 2"/>
          <p:cNvPicPr>
            <a:picLocks noChangeAspect="1" noChangeArrowheads="1"/>
          </p:cNvPicPr>
          <p:nvPr/>
        </p:nvPicPr>
        <p:blipFill>
          <a:blip r:embed="rId4" cstate="print"/>
          <a:srcRect/>
          <a:stretch>
            <a:fillRect/>
          </a:stretch>
        </p:blipFill>
        <p:spPr bwMode="auto">
          <a:xfrm>
            <a:off x="624967" y="1267883"/>
            <a:ext cx="7894209" cy="43434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31037" y="1161652"/>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390423" y="3972337"/>
            <a:ext cx="1442127" cy="1784075"/>
          </a:xfrm>
          <a:prstGeom prst="rect">
            <a:avLst/>
          </a:prstGeom>
        </p:spPr>
      </p:pic>
      <p:pic>
        <p:nvPicPr>
          <p:cNvPr id="9" name="Picture 8"/>
          <p:cNvPicPr>
            <a:picLocks noChangeAspect="1"/>
          </p:cNvPicPr>
          <p:nvPr/>
        </p:nvPicPr>
        <p:blipFill>
          <a:blip r:embed="rId4"/>
          <a:stretch>
            <a:fillRect/>
          </a:stretch>
        </p:blipFill>
        <p:spPr>
          <a:xfrm>
            <a:off x="2409521" y="1371600"/>
            <a:ext cx="4110404" cy="3143250"/>
          </a:xfrm>
          <a:prstGeom prst="rect">
            <a:avLst/>
          </a:prstGeom>
        </p:spPr>
      </p:pic>
    </p:spTree>
    <p:extLst>
      <p:ext uri="{BB962C8B-B14F-4D97-AF65-F5344CB8AC3E}">
        <p14:creationId xmlns:p14="http://schemas.microsoft.com/office/powerpoint/2010/main" val="28172810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8" y="14642"/>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9934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6</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3600" kern="0">
                <a:solidFill>
                  <a:sysClr val="windowText" lastClr="000000"/>
                </a:solidFill>
                <a:latin typeface="Kristen ITC" panose="03050502040202030202" pitchFamily="66" charset="0"/>
              </a:rPr>
              <a:t>make a story to go with a number bond.</a:t>
            </a: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8666371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320578" y="434132"/>
            <a:ext cx="3047998" cy="954107"/>
          </a:xfrm>
          <a:prstGeom prst="rect">
            <a:avLst/>
          </a:prstGeom>
          <a:noFill/>
        </p:spPr>
        <p:txBody>
          <a:bodyPr wrap="square" rtlCol="0">
            <a:spAutoFit/>
          </a:bodyPr>
          <a:lstStyle/>
          <a:p>
            <a:pPr algn="ctr"/>
            <a:r>
              <a:rPr lang="en-US" sz="2800" b="1"/>
              <a:t>Make 5</a:t>
            </a:r>
          </a:p>
          <a:p>
            <a:pPr algn="ctr"/>
            <a:r>
              <a:rPr lang="en-US" sz="2800" b="1"/>
              <a:t>Sprint</a:t>
            </a:r>
            <a:endParaRPr lang="en-US" sz="80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034071" y="444873"/>
            <a:ext cx="4353851" cy="5948378"/>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6</a:t>
            </a:r>
          </a:p>
          <a:p>
            <a:pPr algn="ctr"/>
            <a:r>
              <a:rPr lang="en-US" sz="1400"/>
              <a:t>Fluency</a:t>
            </a:r>
          </a:p>
        </p:txBody>
      </p:sp>
    </p:spTree>
    <p:extLst>
      <p:ext uri="{BB962C8B-B14F-4D97-AF65-F5344CB8AC3E}">
        <p14:creationId xmlns:p14="http://schemas.microsoft.com/office/powerpoint/2010/main" val="17880952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orldartsme.com/images/excited-dog-clipart-1.jpg"/>
          <p:cNvPicPr>
            <a:picLocks noChangeAspect="1" noChangeArrowheads="1"/>
          </p:cNvPicPr>
          <p:nvPr/>
        </p:nvPicPr>
        <p:blipFill>
          <a:blip r:embed="rId3" cstate="print"/>
          <a:srcRect/>
          <a:stretch>
            <a:fillRect/>
          </a:stretch>
        </p:blipFill>
        <p:spPr bwMode="auto">
          <a:xfrm>
            <a:off x="397565" y="4343400"/>
            <a:ext cx="2133600" cy="2033197"/>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6</a:t>
            </a:r>
          </a:p>
        </p:txBody>
      </p:sp>
      <p:sp>
        <p:nvSpPr>
          <p:cNvPr id="16" name="TextBox 15"/>
          <p:cNvSpPr txBox="1"/>
          <p:nvPr/>
        </p:nvSpPr>
        <p:spPr>
          <a:xfrm>
            <a:off x="304800" y="914400"/>
            <a:ext cx="8534400" cy="1631216"/>
          </a:xfrm>
          <a:prstGeom prst="rect">
            <a:avLst/>
          </a:prstGeom>
          <a:noFill/>
        </p:spPr>
        <p:txBody>
          <a:bodyPr wrap="square" rtlCol="0">
            <a:spAutoFit/>
          </a:bodyPr>
          <a:lstStyle/>
          <a:p>
            <a:pPr algn="ctr"/>
            <a:r>
              <a:rPr lang="en-US" sz="2000" b="1"/>
              <a:t>Play a game called Snap with your friend!  Show him your 5-stick.  </a:t>
            </a:r>
          </a:p>
          <a:p>
            <a:pPr algn="ctr"/>
            <a:r>
              <a:rPr lang="en-US" sz="2000" b="1"/>
              <a:t>Now, put it behind your back.  When he says, “Snap!” quickly break </a:t>
            </a:r>
          </a:p>
          <a:p>
            <a:pPr algn="ctr"/>
            <a:r>
              <a:rPr lang="en-US" sz="2000" b="1"/>
              <a:t>your linking stick into two parts.  Show him one of the parts.  Can he </a:t>
            </a:r>
          </a:p>
          <a:p>
            <a:pPr algn="ctr"/>
            <a:r>
              <a:rPr lang="en-US" sz="2000" b="1"/>
              <a:t>guess the other one?  If not, show him.  Draw a number bond to</a:t>
            </a:r>
          </a:p>
          <a:p>
            <a:pPr algn="ctr"/>
            <a:r>
              <a:rPr lang="en-US" sz="2000" b="1"/>
              <a:t>show what you did with your cubes.  Now, it’s your friend’s turn!</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2" name="TextBox 1">
            <a:extLst>
              <a:ext uri="{FF2B5EF4-FFF2-40B4-BE49-F238E27FC236}">
                <a16:creationId xmlns:a16="http://schemas.microsoft.com/office/drawing/2014/main" id="{549DF1D9-404B-7806-955E-1D0FDE6BA689}"/>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42738244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96984" y="4495800"/>
            <a:ext cx="6034601" cy="830997"/>
          </a:xfrm>
          <a:prstGeom prst="rect">
            <a:avLst/>
          </a:prstGeom>
          <a:noFill/>
        </p:spPr>
        <p:txBody>
          <a:bodyPr wrap="none" rtlCol="0">
            <a:spAutoFit/>
          </a:bodyPr>
          <a:lstStyle/>
          <a:p>
            <a:pPr algn="ctr"/>
            <a:r>
              <a:rPr lang="en-US" sz="2400" b="1">
                <a:solidFill>
                  <a:srgbClr val="0000FF"/>
                </a:solidFill>
              </a:rPr>
              <a:t>Oh, no!  I have a number bond with no story!</a:t>
            </a:r>
          </a:p>
          <a:p>
            <a:pPr algn="ctr"/>
            <a:r>
              <a:rPr lang="en-US" sz="2400" b="1">
                <a:solidFill>
                  <a:srgbClr val="0000FF"/>
                </a:solidFill>
              </a:rPr>
              <a:t>Who could help me?  Use you 5-sticks to help.</a:t>
            </a:r>
          </a:p>
        </p:txBody>
      </p:sp>
      <p:pic>
        <p:nvPicPr>
          <p:cNvPr id="100354" name="Picture 2"/>
          <p:cNvPicPr>
            <a:picLocks noChangeAspect="1" noChangeArrowheads="1"/>
          </p:cNvPicPr>
          <p:nvPr/>
        </p:nvPicPr>
        <p:blipFill>
          <a:blip r:embed="rId3" cstate="print"/>
          <a:srcRect/>
          <a:stretch>
            <a:fillRect/>
          </a:stretch>
        </p:blipFill>
        <p:spPr bwMode="auto">
          <a:xfrm>
            <a:off x="2819400" y="1143000"/>
            <a:ext cx="3443287" cy="2815939"/>
          </a:xfrm>
          <a:prstGeom prst="rect">
            <a:avLst/>
          </a:prstGeom>
          <a:noFill/>
          <a:ln w="9525">
            <a:noFill/>
            <a:miter lim="800000"/>
            <a:headEnd/>
            <a:tailEnd/>
          </a:ln>
        </p:spPr>
      </p:pic>
      <p:pic>
        <p:nvPicPr>
          <p:cNvPr id="100356" name="Picture 4" descr="http://mom2momflorida.files.wordpress.com/2012/09/smiley_face_surprised.png"/>
          <p:cNvPicPr>
            <a:picLocks noChangeAspect="1" noChangeArrowheads="1"/>
          </p:cNvPicPr>
          <p:nvPr/>
        </p:nvPicPr>
        <p:blipFill>
          <a:blip r:embed="rId4" cstate="print"/>
          <a:srcRect/>
          <a:stretch>
            <a:fillRect/>
          </a:stretch>
        </p:blipFill>
        <p:spPr bwMode="auto">
          <a:xfrm>
            <a:off x="533400" y="2544296"/>
            <a:ext cx="1828800" cy="1694329"/>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19400" y="4572000"/>
            <a:ext cx="3450881" cy="830997"/>
          </a:xfrm>
          <a:prstGeom prst="rect">
            <a:avLst/>
          </a:prstGeom>
          <a:noFill/>
        </p:spPr>
        <p:txBody>
          <a:bodyPr wrap="none" rtlCol="0">
            <a:spAutoFit/>
          </a:bodyPr>
          <a:lstStyle/>
          <a:p>
            <a:pPr algn="ctr"/>
            <a:r>
              <a:rPr lang="en-US" sz="2400" b="1">
                <a:solidFill>
                  <a:srgbClr val="0000FF"/>
                </a:solidFill>
              </a:rPr>
              <a:t>Let’s try another one!</a:t>
            </a:r>
          </a:p>
          <a:p>
            <a:pPr algn="ctr"/>
            <a:r>
              <a:rPr lang="en-US" sz="2400" b="1">
                <a:solidFill>
                  <a:srgbClr val="0000FF"/>
                </a:solidFill>
              </a:rPr>
              <a:t>Help me make up a story!</a:t>
            </a:r>
          </a:p>
        </p:txBody>
      </p:sp>
      <p:pic>
        <p:nvPicPr>
          <p:cNvPr id="101378" name="Picture 2"/>
          <p:cNvPicPr>
            <a:picLocks noChangeAspect="1" noChangeArrowheads="1"/>
          </p:cNvPicPr>
          <p:nvPr/>
        </p:nvPicPr>
        <p:blipFill>
          <a:blip r:embed="rId3" cstate="print"/>
          <a:srcRect/>
          <a:stretch>
            <a:fillRect/>
          </a:stretch>
        </p:blipFill>
        <p:spPr bwMode="auto">
          <a:xfrm>
            <a:off x="2290233" y="882650"/>
            <a:ext cx="4114800" cy="3151909"/>
          </a:xfrm>
          <a:prstGeom prst="rect">
            <a:avLst/>
          </a:prstGeom>
          <a:noFill/>
          <a:ln w="9525">
            <a:noFill/>
            <a:miter lim="800000"/>
            <a:headEnd/>
            <a:tailEnd/>
          </a:ln>
        </p:spPr>
      </p:pic>
      <p:pic>
        <p:nvPicPr>
          <p:cNvPr id="101380" name="Picture 4" descr="http://content.mycutegraphics.com/graphics/math/boy-holding-math-plus-sign.png"/>
          <p:cNvPicPr>
            <a:picLocks noChangeAspect="1" noChangeArrowheads="1"/>
          </p:cNvPicPr>
          <p:nvPr/>
        </p:nvPicPr>
        <p:blipFill>
          <a:blip r:embed="rId4" cstate="print"/>
          <a:srcRect/>
          <a:stretch>
            <a:fillRect/>
          </a:stretch>
        </p:blipFill>
        <p:spPr bwMode="auto">
          <a:xfrm>
            <a:off x="457200" y="3733800"/>
            <a:ext cx="1219200" cy="27432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038600" y="5181600"/>
            <a:ext cx="3576043" cy="830997"/>
          </a:xfrm>
          <a:prstGeom prst="rect">
            <a:avLst/>
          </a:prstGeom>
          <a:noFill/>
        </p:spPr>
        <p:txBody>
          <a:bodyPr wrap="none" rtlCol="0">
            <a:spAutoFit/>
          </a:bodyPr>
          <a:lstStyle/>
          <a:p>
            <a:pPr algn="ctr"/>
            <a:r>
              <a:rPr lang="en-US" sz="2400" b="1">
                <a:solidFill>
                  <a:srgbClr val="0000FF"/>
                </a:solidFill>
              </a:rPr>
              <a:t>Who can help me make up</a:t>
            </a:r>
          </a:p>
          <a:p>
            <a:pPr algn="ctr"/>
            <a:r>
              <a:rPr lang="en-US" sz="2400" b="1">
                <a:solidFill>
                  <a:srgbClr val="0000FF"/>
                </a:solidFill>
              </a:rPr>
              <a:t>a story for this one?</a:t>
            </a:r>
          </a:p>
        </p:txBody>
      </p:sp>
      <p:pic>
        <p:nvPicPr>
          <p:cNvPr id="101378" name="Picture 2"/>
          <p:cNvPicPr>
            <a:picLocks noChangeAspect="1" noChangeArrowheads="1"/>
          </p:cNvPicPr>
          <p:nvPr/>
        </p:nvPicPr>
        <p:blipFill>
          <a:blip r:embed="rId3" cstate="print"/>
          <a:srcRect/>
          <a:stretch>
            <a:fillRect/>
          </a:stretch>
        </p:blipFill>
        <p:spPr bwMode="auto">
          <a:xfrm rot="16200000">
            <a:off x="2392891" y="866775"/>
            <a:ext cx="4114800" cy="3151909"/>
          </a:xfrm>
          <a:prstGeom prst="rect">
            <a:avLst/>
          </a:prstGeom>
          <a:noFill/>
          <a:ln w="9525">
            <a:noFill/>
            <a:miter lim="800000"/>
            <a:headEnd/>
            <a:tailEnd/>
          </a:ln>
        </p:spPr>
      </p:pic>
      <p:sp>
        <p:nvSpPr>
          <p:cNvPr id="10" name="Rectangle 9"/>
          <p:cNvSpPr/>
          <p:nvPr/>
        </p:nvSpPr>
        <p:spPr>
          <a:xfrm>
            <a:off x="3429000" y="22860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352800" y="2057400"/>
            <a:ext cx="161925" cy="830997"/>
          </a:xfrm>
          <a:prstGeom prst="rect">
            <a:avLst/>
          </a:prstGeom>
          <a:noFill/>
        </p:spPr>
        <p:txBody>
          <a:bodyPr wrap="square" rtlCol="0">
            <a:spAutoFit/>
          </a:bodyPr>
          <a:lstStyle/>
          <a:p>
            <a:r>
              <a:rPr lang="en-US" sz="4800"/>
              <a:t>3</a:t>
            </a:r>
          </a:p>
        </p:txBody>
      </p:sp>
      <p:pic>
        <p:nvPicPr>
          <p:cNvPr id="118786" name="Picture 2" descr="http://content.mycutegraphics.com/graphics/school/students-at-school.png"/>
          <p:cNvPicPr>
            <a:picLocks noChangeAspect="1" noChangeArrowheads="1"/>
          </p:cNvPicPr>
          <p:nvPr/>
        </p:nvPicPr>
        <p:blipFill>
          <a:blip r:embed="rId4" cstate="print"/>
          <a:srcRect/>
          <a:stretch>
            <a:fillRect/>
          </a:stretch>
        </p:blipFill>
        <p:spPr bwMode="auto">
          <a:xfrm>
            <a:off x="381000" y="4380281"/>
            <a:ext cx="3505200" cy="2148536"/>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C00000"/>
                </a:solidFill>
              </a:rPr>
              <a:t>I’ll show you some fingers.  I want to make 4.  Show me what is needed to make 4.  Raise your hand when you can say the number sentence.  Start with my number.</a:t>
            </a:r>
            <a:endParaRPr lang="en-US" sz="1600" b="1">
              <a:solidFill>
                <a:srgbClr val="C0000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p:cNvPicPr>
            <a:picLocks noChangeAspect="1"/>
          </p:cNvPicPr>
          <p:nvPr/>
        </p:nvPicPr>
        <p:blipFill>
          <a:blip r:embed="rId4"/>
          <a:stretch>
            <a:fillRect/>
          </a:stretch>
        </p:blipFill>
        <p:spPr>
          <a:xfrm>
            <a:off x="2590800" y="2173128"/>
            <a:ext cx="3425772" cy="3939638"/>
          </a:xfrm>
          <a:prstGeom prst="rect">
            <a:avLst/>
          </a:prstGeom>
        </p:spPr>
      </p:pic>
      <p:pic>
        <p:nvPicPr>
          <p:cNvPr id="17" name="Picture 16"/>
          <p:cNvPicPr>
            <a:picLocks noChangeAspect="1"/>
          </p:cNvPicPr>
          <p:nvPr/>
        </p:nvPicPr>
        <p:blipFill>
          <a:blip r:embed="rId4"/>
          <a:stretch>
            <a:fillRect/>
          </a:stretch>
        </p:blipFill>
        <p:spPr>
          <a:xfrm>
            <a:off x="2435003" y="2098012"/>
            <a:ext cx="3425772" cy="3939638"/>
          </a:xfrm>
          <a:prstGeom prst="rect">
            <a:avLst/>
          </a:prstGeom>
        </p:spPr>
      </p:pic>
      <p:pic>
        <p:nvPicPr>
          <p:cNvPr id="18" name="Picture 2" descr="http://www.clipartbest.com/cliparts/xTg/oEp/xTgoEp48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xTg/oEp/xTgoEp48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9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6</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5000" y="5029200"/>
            <a:ext cx="3576043" cy="830997"/>
          </a:xfrm>
          <a:prstGeom prst="rect">
            <a:avLst/>
          </a:prstGeom>
          <a:noFill/>
        </p:spPr>
        <p:txBody>
          <a:bodyPr wrap="none" rtlCol="0">
            <a:spAutoFit/>
          </a:bodyPr>
          <a:lstStyle/>
          <a:p>
            <a:pPr algn="ctr"/>
            <a:r>
              <a:rPr lang="en-US" sz="2400" b="1">
                <a:solidFill>
                  <a:srgbClr val="0000FF"/>
                </a:solidFill>
              </a:rPr>
              <a:t>Who can help me make up</a:t>
            </a:r>
          </a:p>
          <a:p>
            <a:pPr algn="ctr"/>
            <a:r>
              <a:rPr lang="en-US" sz="2400" b="1">
                <a:solidFill>
                  <a:srgbClr val="0000FF"/>
                </a:solidFill>
              </a:rPr>
              <a:t>a story for this one?</a:t>
            </a:r>
          </a:p>
        </p:txBody>
      </p:sp>
      <p:pic>
        <p:nvPicPr>
          <p:cNvPr id="101378" name="Picture 2"/>
          <p:cNvPicPr>
            <a:picLocks noChangeAspect="1" noChangeArrowheads="1"/>
          </p:cNvPicPr>
          <p:nvPr/>
        </p:nvPicPr>
        <p:blipFill>
          <a:blip r:embed="rId3" cstate="print"/>
          <a:srcRect/>
          <a:stretch>
            <a:fillRect/>
          </a:stretch>
        </p:blipFill>
        <p:spPr bwMode="auto">
          <a:xfrm rot="5400000">
            <a:off x="2438400" y="914400"/>
            <a:ext cx="4114800" cy="3151909"/>
          </a:xfrm>
          <a:prstGeom prst="rect">
            <a:avLst/>
          </a:prstGeom>
          <a:noFill/>
          <a:ln w="9525">
            <a:noFill/>
            <a:miter lim="800000"/>
            <a:headEnd/>
            <a:tailEnd/>
          </a:ln>
        </p:spPr>
      </p:pic>
      <p:sp>
        <p:nvSpPr>
          <p:cNvPr id="10" name="Rectangle 9"/>
          <p:cNvSpPr/>
          <p:nvPr/>
        </p:nvSpPr>
        <p:spPr>
          <a:xfrm>
            <a:off x="5181600" y="22860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81600" y="2057400"/>
            <a:ext cx="304800" cy="830997"/>
          </a:xfrm>
          <a:prstGeom prst="rect">
            <a:avLst/>
          </a:prstGeom>
          <a:noFill/>
        </p:spPr>
        <p:txBody>
          <a:bodyPr wrap="square" rtlCol="0">
            <a:spAutoFit/>
          </a:bodyPr>
          <a:lstStyle/>
          <a:p>
            <a:r>
              <a:rPr lang="en-US" sz="4800"/>
              <a:t>2</a:t>
            </a:r>
          </a:p>
        </p:txBody>
      </p:sp>
      <p:pic>
        <p:nvPicPr>
          <p:cNvPr id="116738" name="Picture 2" descr="https://encrypted-tbn2.gstatic.com/images?q=tbn:ANd9GcTchoO-aZ9YMayN2yk1FW6nPZW1yCLf4Wn1epf7ea5Y5ZncnOhx3A"/>
          <p:cNvPicPr>
            <a:picLocks noChangeAspect="1" noChangeArrowheads="1"/>
          </p:cNvPicPr>
          <p:nvPr/>
        </p:nvPicPr>
        <p:blipFill>
          <a:blip r:embed="rId4" cstate="print"/>
          <a:srcRect/>
          <a:stretch>
            <a:fillRect/>
          </a:stretch>
        </p:blipFill>
        <p:spPr bwMode="auto">
          <a:xfrm>
            <a:off x="6172200" y="3733800"/>
            <a:ext cx="2400300" cy="2683356"/>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4" name="Picture 4"/>
          <p:cNvPicPr>
            <a:picLocks noChangeAspect="1" noChangeArrowheads="1"/>
          </p:cNvPicPr>
          <p:nvPr/>
        </p:nvPicPr>
        <p:blipFill>
          <a:blip r:embed="rId3" cstate="print"/>
          <a:srcRect/>
          <a:stretch>
            <a:fillRect/>
          </a:stretch>
        </p:blipFill>
        <p:spPr bwMode="auto">
          <a:xfrm>
            <a:off x="228600" y="304800"/>
            <a:ext cx="8686800" cy="395783"/>
          </a:xfrm>
          <a:prstGeom prst="rect">
            <a:avLst/>
          </a:prstGeom>
          <a:noFill/>
          <a:ln w="9525">
            <a:noFill/>
            <a:miter lim="800000"/>
            <a:headEnd/>
            <a:tailEnd/>
          </a:ln>
        </p:spPr>
      </p:pic>
      <p:pic>
        <p:nvPicPr>
          <p:cNvPr id="102405" name="Picture 5"/>
          <p:cNvPicPr>
            <a:picLocks noChangeAspect="1" noChangeArrowheads="1"/>
          </p:cNvPicPr>
          <p:nvPr/>
        </p:nvPicPr>
        <p:blipFill>
          <a:blip r:embed="rId4" cstate="print"/>
          <a:srcRect/>
          <a:stretch>
            <a:fillRect/>
          </a:stretch>
        </p:blipFill>
        <p:spPr bwMode="auto">
          <a:xfrm>
            <a:off x="304800" y="1208617"/>
            <a:ext cx="8544579" cy="33528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4" name="Picture 4"/>
          <p:cNvPicPr>
            <a:picLocks noChangeAspect="1" noChangeArrowheads="1"/>
          </p:cNvPicPr>
          <p:nvPr/>
        </p:nvPicPr>
        <p:blipFill>
          <a:blip r:embed="rId3" cstate="print"/>
          <a:srcRect/>
          <a:stretch>
            <a:fillRect/>
          </a:stretch>
        </p:blipFill>
        <p:spPr bwMode="auto">
          <a:xfrm>
            <a:off x="228600" y="304800"/>
            <a:ext cx="8686800" cy="395783"/>
          </a:xfrm>
          <a:prstGeom prst="rect">
            <a:avLst/>
          </a:prstGeom>
          <a:noFill/>
          <a:ln w="9525">
            <a:noFill/>
            <a:miter lim="800000"/>
            <a:headEnd/>
            <a:tailEnd/>
          </a:ln>
        </p:spPr>
      </p:pic>
      <p:pic>
        <p:nvPicPr>
          <p:cNvPr id="105474" name="Picture 2"/>
          <p:cNvPicPr>
            <a:picLocks noChangeAspect="1" noChangeArrowheads="1"/>
          </p:cNvPicPr>
          <p:nvPr/>
        </p:nvPicPr>
        <p:blipFill>
          <a:blip r:embed="rId4" cstate="print"/>
          <a:srcRect/>
          <a:stretch>
            <a:fillRect/>
          </a:stretch>
        </p:blipFill>
        <p:spPr bwMode="auto">
          <a:xfrm>
            <a:off x="304800" y="1143000"/>
            <a:ext cx="8457384" cy="30956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4" name="Picture 4"/>
          <p:cNvPicPr>
            <a:picLocks noChangeAspect="1" noChangeArrowheads="1"/>
          </p:cNvPicPr>
          <p:nvPr/>
        </p:nvPicPr>
        <p:blipFill>
          <a:blip r:embed="rId3" cstate="print"/>
          <a:srcRect/>
          <a:stretch>
            <a:fillRect/>
          </a:stretch>
        </p:blipFill>
        <p:spPr bwMode="auto">
          <a:xfrm>
            <a:off x="228600" y="304800"/>
            <a:ext cx="8686800" cy="395783"/>
          </a:xfrm>
          <a:prstGeom prst="rect">
            <a:avLst/>
          </a:prstGeom>
          <a:noFill/>
          <a:ln w="9525">
            <a:noFill/>
            <a:miter lim="800000"/>
            <a:headEnd/>
            <a:tailEnd/>
          </a:ln>
        </p:spPr>
      </p:pic>
      <p:pic>
        <p:nvPicPr>
          <p:cNvPr id="106498" name="Picture 2"/>
          <p:cNvPicPr>
            <a:picLocks noChangeAspect="1" noChangeArrowheads="1"/>
          </p:cNvPicPr>
          <p:nvPr/>
        </p:nvPicPr>
        <p:blipFill>
          <a:blip r:embed="rId4" cstate="print"/>
          <a:srcRect/>
          <a:stretch>
            <a:fillRect/>
          </a:stretch>
        </p:blipFill>
        <p:spPr bwMode="auto">
          <a:xfrm>
            <a:off x="533400" y="1219200"/>
            <a:ext cx="8124359" cy="4489984"/>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4" name="Picture 4"/>
          <p:cNvPicPr>
            <a:picLocks noChangeAspect="1" noChangeArrowheads="1"/>
          </p:cNvPicPr>
          <p:nvPr/>
        </p:nvPicPr>
        <p:blipFill>
          <a:blip r:embed="rId3" cstate="print"/>
          <a:srcRect/>
          <a:stretch>
            <a:fillRect/>
          </a:stretch>
        </p:blipFill>
        <p:spPr bwMode="auto">
          <a:xfrm>
            <a:off x="228600" y="304800"/>
            <a:ext cx="8686800" cy="395783"/>
          </a:xfrm>
          <a:prstGeom prst="rect">
            <a:avLst/>
          </a:prstGeom>
          <a:noFill/>
          <a:ln w="9525">
            <a:noFill/>
            <a:miter lim="800000"/>
            <a:headEnd/>
            <a:tailEnd/>
          </a:ln>
        </p:spPr>
      </p:pic>
      <p:pic>
        <p:nvPicPr>
          <p:cNvPr id="107522" name="Picture 2"/>
          <p:cNvPicPr>
            <a:picLocks noChangeAspect="1" noChangeArrowheads="1"/>
          </p:cNvPicPr>
          <p:nvPr/>
        </p:nvPicPr>
        <p:blipFill>
          <a:blip r:embed="rId4" cstate="print"/>
          <a:srcRect/>
          <a:stretch>
            <a:fillRect/>
          </a:stretch>
        </p:blipFill>
        <p:spPr bwMode="auto">
          <a:xfrm>
            <a:off x="457200" y="1219200"/>
            <a:ext cx="8158162" cy="479478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4" name="Picture 4"/>
          <p:cNvPicPr>
            <a:picLocks noChangeAspect="1" noChangeArrowheads="1"/>
          </p:cNvPicPr>
          <p:nvPr/>
        </p:nvPicPr>
        <p:blipFill>
          <a:blip r:embed="rId3" cstate="print"/>
          <a:srcRect/>
          <a:stretch>
            <a:fillRect/>
          </a:stretch>
        </p:blipFill>
        <p:spPr bwMode="auto">
          <a:xfrm>
            <a:off x="228600" y="304800"/>
            <a:ext cx="8686800" cy="395783"/>
          </a:xfrm>
          <a:prstGeom prst="rect">
            <a:avLst/>
          </a:prstGeom>
          <a:noFill/>
          <a:ln w="9525">
            <a:noFill/>
            <a:miter lim="800000"/>
            <a:headEnd/>
            <a:tailEnd/>
          </a:ln>
        </p:spPr>
      </p:pic>
      <p:pic>
        <p:nvPicPr>
          <p:cNvPr id="104450" name="Picture 2"/>
          <p:cNvPicPr>
            <a:picLocks noChangeAspect="1" noChangeArrowheads="1"/>
          </p:cNvPicPr>
          <p:nvPr/>
        </p:nvPicPr>
        <p:blipFill>
          <a:blip r:embed="rId4" cstate="print"/>
          <a:srcRect/>
          <a:stretch>
            <a:fillRect/>
          </a:stretch>
        </p:blipFill>
        <p:spPr bwMode="auto">
          <a:xfrm>
            <a:off x="381000" y="1447800"/>
            <a:ext cx="8307351" cy="30861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31037" y="1161652"/>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234280" y="1182754"/>
            <a:ext cx="4367315" cy="3511995"/>
          </a:xfrm>
          <a:prstGeom prst="rect">
            <a:avLst/>
          </a:prstGeom>
        </p:spPr>
      </p:pic>
      <p:pic>
        <p:nvPicPr>
          <p:cNvPr id="3" name="Picture 2"/>
          <p:cNvPicPr>
            <a:picLocks noChangeAspect="1"/>
          </p:cNvPicPr>
          <p:nvPr/>
        </p:nvPicPr>
        <p:blipFill>
          <a:blip r:embed="rId4"/>
          <a:stretch>
            <a:fillRect/>
          </a:stretch>
        </p:blipFill>
        <p:spPr>
          <a:xfrm>
            <a:off x="6390423" y="3972337"/>
            <a:ext cx="1442127" cy="1784075"/>
          </a:xfrm>
          <a:prstGeom prst="rect">
            <a:avLst/>
          </a:prstGeom>
        </p:spPr>
      </p:pic>
    </p:spTree>
    <p:extLst>
      <p:ext uri="{BB962C8B-B14F-4D97-AF65-F5344CB8AC3E}">
        <p14:creationId xmlns:p14="http://schemas.microsoft.com/office/powerpoint/2010/main" val="27590788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8573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7</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400" kern="0">
                <a:solidFill>
                  <a:sysClr val="windowText" lastClr="000000"/>
                </a:solidFill>
                <a:latin typeface="Kristen ITC" panose="03050502040202030202" pitchFamily="66" charset="0"/>
              </a:rPr>
              <a:t>break apart 6.</a:t>
            </a: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7553660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How many squares do I have?  How many are yellow?  How many are red?  1 and 3 are the parts.  4 is the whole.  Draw a number bond to tell about my squares.  Lift up your board when you are done.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Number Bond Flash</a:t>
            </a:r>
            <a:endParaRPr lang="en-US" sz="8000" b="1"/>
          </a:p>
        </p:txBody>
      </p:sp>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
        <p:nvSpPr>
          <p:cNvPr id="3" name="Rectangle 2"/>
          <p:cNvSpPr/>
          <p:nvPr/>
        </p:nvSpPr>
        <p:spPr>
          <a:xfrm>
            <a:off x="2624316" y="2992224"/>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12616" y="2520922"/>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200551" y="4139383"/>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715000" y="3377383"/>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800600"/>
            <a:ext cx="1923898" cy="19566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064" y="4798943"/>
            <a:ext cx="1923898" cy="195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6455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923330"/>
          </a:xfrm>
          <a:prstGeom prst="rect">
            <a:avLst/>
          </a:prstGeom>
          <a:noFill/>
        </p:spPr>
        <p:txBody>
          <a:bodyPr wrap="square" rtlCol="0">
            <a:spAutoFit/>
          </a:bodyPr>
          <a:lstStyle/>
          <a:p>
            <a:pPr algn="ctr"/>
            <a:r>
              <a:rPr lang="en-US" b="1">
                <a:solidFill>
                  <a:srgbClr val="0000FF"/>
                </a:solidFill>
              </a:rPr>
              <a:t>How many squares do I have?  How many are yellow?  How many are red?  2 and 2 are the parts.  4 is the whole.  Draw a number bond to tell about my squares.  Lift up your board when you are done.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Number Bond Flash</a:t>
            </a:r>
            <a:endParaRPr lang="en-US" sz="8000" b="1"/>
          </a:p>
        </p:txBody>
      </p:sp>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
        <p:nvSpPr>
          <p:cNvPr id="3" name="Rectangle 2"/>
          <p:cNvSpPr/>
          <p:nvPr/>
        </p:nvSpPr>
        <p:spPr>
          <a:xfrm>
            <a:off x="2624316" y="2992224"/>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12616" y="2520922"/>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200551" y="4139383"/>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715000" y="3377383"/>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800600"/>
            <a:ext cx="1923898" cy="19566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064" y="4798943"/>
            <a:ext cx="1923898" cy="195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59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C00000"/>
                </a:solidFill>
              </a:rPr>
              <a:t>I’ll show you some fingers.  I want to make 4.  Show me what is needed to make 4.  Raise your hand when you can say the number sentence.  Start with my number.</a:t>
            </a:r>
            <a:endParaRPr lang="en-US" sz="1600" b="1">
              <a:solidFill>
                <a:srgbClr val="C0000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4"/>
          <a:stretch>
            <a:fillRect/>
          </a:stretch>
        </p:blipFill>
        <p:spPr>
          <a:xfrm>
            <a:off x="2581074" y="2442218"/>
            <a:ext cx="3447738" cy="3697149"/>
          </a:xfrm>
          <a:prstGeom prst="rect">
            <a:avLst/>
          </a:prstGeom>
        </p:spPr>
      </p:pic>
      <p:pic>
        <p:nvPicPr>
          <p:cNvPr id="18" name="Picture 17"/>
          <p:cNvPicPr>
            <a:picLocks noChangeAspect="1"/>
          </p:cNvPicPr>
          <p:nvPr/>
        </p:nvPicPr>
        <p:blipFill>
          <a:blip r:embed="rId5"/>
          <a:stretch>
            <a:fillRect/>
          </a:stretch>
        </p:blipFill>
        <p:spPr>
          <a:xfrm>
            <a:off x="2362200" y="2059933"/>
            <a:ext cx="3286124" cy="4042223"/>
          </a:xfrm>
          <a:prstGeom prst="rect">
            <a:avLst/>
          </a:prstGeom>
        </p:spPr>
      </p:pic>
      <p:pic>
        <p:nvPicPr>
          <p:cNvPr id="21"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646331"/>
          </a:xfrm>
          <a:prstGeom prst="rect">
            <a:avLst/>
          </a:prstGeom>
          <a:noFill/>
        </p:spPr>
        <p:txBody>
          <a:bodyPr wrap="square" rtlCol="0">
            <a:spAutoFit/>
          </a:bodyPr>
          <a:lstStyle/>
          <a:p>
            <a:pPr algn="ctr"/>
            <a:r>
              <a:rPr lang="en-US" b="1">
                <a:solidFill>
                  <a:srgbClr val="0000FF"/>
                </a:solidFill>
              </a:rPr>
              <a:t>Draw a number bond to tell about my squares.  </a:t>
            </a:r>
          </a:p>
          <a:p>
            <a:pPr algn="ctr"/>
            <a:r>
              <a:rPr lang="en-US" b="1">
                <a:solidFill>
                  <a:srgbClr val="0000FF"/>
                </a:solidFill>
              </a:rPr>
              <a:t>Lift up your board when you are done.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Number Bond Flash</a:t>
            </a:r>
            <a:endParaRPr lang="en-US" sz="8000" b="1"/>
          </a:p>
        </p:txBody>
      </p:sp>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
        <p:nvSpPr>
          <p:cNvPr id="3" name="Rectangle 2"/>
          <p:cNvSpPr/>
          <p:nvPr/>
        </p:nvSpPr>
        <p:spPr>
          <a:xfrm>
            <a:off x="2574048" y="2358886"/>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75059" y="2374087"/>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77238" y="4036943"/>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02289" y="2943601"/>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800600"/>
            <a:ext cx="1923898" cy="19566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064" y="4798943"/>
            <a:ext cx="1923898" cy="195661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890090" y="3828235"/>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20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8" grpId="0" animBg="1"/>
      <p:bldP spid="29" grpId="0" animBg="1"/>
      <p:bldP spid="1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646331"/>
          </a:xfrm>
          <a:prstGeom prst="rect">
            <a:avLst/>
          </a:prstGeom>
          <a:noFill/>
        </p:spPr>
        <p:txBody>
          <a:bodyPr wrap="square" rtlCol="0">
            <a:spAutoFit/>
          </a:bodyPr>
          <a:lstStyle/>
          <a:p>
            <a:pPr algn="ctr"/>
            <a:r>
              <a:rPr lang="en-US" b="1">
                <a:solidFill>
                  <a:srgbClr val="0000FF"/>
                </a:solidFill>
              </a:rPr>
              <a:t>Draw a number bond to tell about my squares.  </a:t>
            </a:r>
          </a:p>
          <a:p>
            <a:pPr algn="ctr"/>
            <a:r>
              <a:rPr lang="en-US" b="1">
                <a:solidFill>
                  <a:srgbClr val="0000FF"/>
                </a:solidFill>
              </a:rPr>
              <a:t>Lift up your board when you are done.</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Number Bond Flash</a:t>
            </a:r>
            <a:endParaRPr lang="en-US" sz="8000" b="1"/>
          </a:p>
        </p:txBody>
      </p:sp>
      <p:sp>
        <p:nvSpPr>
          <p:cNvPr id="22" name="TextBox 21"/>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
        <p:nvSpPr>
          <p:cNvPr id="3" name="Rectangle 2"/>
          <p:cNvSpPr/>
          <p:nvPr/>
        </p:nvSpPr>
        <p:spPr>
          <a:xfrm>
            <a:off x="2574048" y="2358886"/>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475059" y="2374087"/>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877238" y="4036943"/>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062658" y="2943601"/>
            <a:ext cx="762000" cy="762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800600"/>
            <a:ext cx="1923898" cy="19566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www.clker.com/cliparts/v/P/S/9/i/V/lightning-emblem-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064" y="4798943"/>
            <a:ext cx="1923898" cy="195661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890090" y="3828235"/>
            <a:ext cx="762000" cy="762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9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8" grpId="0" animBg="1"/>
      <p:bldP spid="29" grpId="0" animBg="1"/>
      <p:bldP spid="1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5</a:t>
            </a:r>
            <a:r>
              <a:rPr lang="en-US" sz="4800"/>
              <a:t>.</a:t>
            </a:r>
          </a:p>
        </p:txBody>
      </p:sp>
    </p:spTree>
    <p:extLst>
      <p:ext uri="{BB962C8B-B14F-4D97-AF65-F5344CB8AC3E}">
        <p14:creationId xmlns:p14="http://schemas.microsoft.com/office/powerpoint/2010/main" val="79575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6</a:t>
            </a:r>
            <a:r>
              <a:rPr lang="en-US" sz="4800"/>
              <a: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Tree>
    <p:extLst>
      <p:ext uri="{BB962C8B-B14F-4D97-AF65-F5344CB8AC3E}">
        <p14:creationId xmlns:p14="http://schemas.microsoft.com/office/powerpoint/2010/main" val="338927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7</a:t>
            </a:r>
            <a:r>
              <a:rPr lang="en-US" sz="4800"/>
              <a: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Tree>
    <p:extLst>
      <p:ext uri="{BB962C8B-B14F-4D97-AF65-F5344CB8AC3E}">
        <p14:creationId xmlns:p14="http://schemas.microsoft.com/office/powerpoint/2010/main" val="9021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9</a:t>
            </a:r>
            <a:r>
              <a:rPr lang="en-US" sz="4800"/>
              <a: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Tree>
    <p:extLst>
      <p:ext uri="{BB962C8B-B14F-4D97-AF65-F5344CB8AC3E}">
        <p14:creationId xmlns:p14="http://schemas.microsoft.com/office/powerpoint/2010/main" val="327552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8</a:t>
            </a:r>
            <a:r>
              <a:rPr lang="en-US" sz="4800"/>
              <a: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Tree>
    <p:extLst>
      <p:ext uri="{BB962C8B-B14F-4D97-AF65-F5344CB8AC3E}">
        <p14:creationId xmlns:p14="http://schemas.microsoft.com/office/powerpoint/2010/main" val="329394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509918" cy="830997"/>
          </a:xfrm>
          <a:prstGeom prst="rect">
            <a:avLst/>
          </a:prstGeom>
          <a:noFill/>
        </p:spPr>
        <p:txBody>
          <a:bodyPr wrap="none" rtlCol="0">
            <a:spAutoFit/>
          </a:bodyPr>
          <a:lstStyle/>
          <a:p>
            <a:r>
              <a:rPr lang="en-US" sz="4800" b="1"/>
              <a:t>Circle 10</a:t>
            </a:r>
            <a:r>
              <a:rPr lang="en-US" sz="4800"/>
              <a:t>.</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Tree>
    <p:extLst>
      <p:ext uri="{BB962C8B-B14F-4D97-AF65-F5344CB8AC3E}">
        <p14:creationId xmlns:p14="http://schemas.microsoft.com/office/powerpoint/2010/main" val="151162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Make 6 Matching Game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21932" y="1373171"/>
            <a:ext cx="6754082" cy="1631216"/>
          </a:xfrm>
          <a:prstGeom prst="rect">
            <a:avLst/>
          </a:prstGeom>
          <a:noFill/>
        </p:spPr>
        <p:txBody>
          <a:bodyPr wrap="square" rtlCol="0">
            <a:spAutoFit/>
          </a:bodyPr>
          <a:lstStyle/>
          <a:p>
            <a:pPr algn="ctr"/>
            <a:r>
              <a:rPr lang="en-US" sz="2000" b="1">
                <a:solidFill>
                  <a:srgbClr val="0066FF"/>
                </a:solidFill>
              </a:rPr>
              <a:t>Work with your partner.  Shuffle and place the cards face up from 0-6 in one equal row.  Partner A chooses 2 cards that make 6.  If the total on the two cards make 6, then she collects both cards.  If not, then Partner A puts them back in their place.  Repeat for Partner B.</a:t>
            </a:r>
            <a:endParaRPr lang="en-US" b="1">
              <a:solidFill>
                <a:srgbClr val="0066FF"/>
              </a:solidFill>
            </a:endParaRPr>
          </a:p>
        </p:txBody>
      </p:sp>
      <p:pic>
        <p:nvPicPr>
          <p:cNvPr id="9" name="Picture 8"/>
          <p:cNvPicPr>
            <a:picLocks noChangeAspect="1"/>
          </p:cNvPicPr>
          <p:nvPr/>
        </p:nvPicPr>
        <p:blipFill>
          <a:blip r:embed="rId4"/>
          <a:stretch>
            <a:fillRect/>
          </a:stretch>
        </p:blipFill>
        <p:spPr>
          <a:xfrm>
            <a:off x="509006" y="4142947"/>
            <a:ext cx="2286000" cy="2332338"/>
          </a:xfrm>
          <a:prstGeom prst="rect">
            <a:avLst/>
          </a:prstGeom>
        </p:spPr>
      </p:pic>
      <p:pic>
        <p:nvPicPr>
          <p:cNvPr id="10" name="Picture 9"/>
          <p:cNvPicPr>
            <a:picLocks noChangeAspect="1"/>
          </p:cNvPicPr>
          <p:nvPr/>
        </p:nvPicPr>
        <p:blipFill>
          <a:blip r:embed="rId5"/>
          <a:stretch>
            <a:fillRect/>
          </a:stretch>
        </p:blipFill>
        <p:spPr>
          <a:xfrm>
            <a:off x="6324600" y="4142947"/>
            <a:ext cx="2286000" cy="2332338"/>
          </a:xfrm>
          <a:prstGeom prst="rect">
            <a:avLst/>
          </a:prstGeom>
        </p:spPr>
      </p:pic>
    </p:spTree>
    <p:extLst>
      <p:ext uri="{BB962C8B-B14F-4D97-AF65-F5344CB8AC3E}">
        <p14:creationId xmlns:p14="http://schemas.microsoft.com/office/powerpoint/2010/main" val="32192896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cdn.toonvectors.com/images/35/10230/toonvectors-10230-140.jpg"/>
          <p:cNvPicPr>
            <a:picLocks noChangeAspect="1" noChangeArrowheads="1"/>
          </p:cNvPicPr>
          <p:nvPr/>
        </p:nvPicPr>
        <p:blipFill>
          <a:blip r:embed="rId3" cstate="print"/>
          <a:srcRect/>
          <a:stretch>
            <a:fillRect/>
          </a:stretch>
        </p:blipFill>
        <p:spPr bwMode="auto">
          <a:xfrm>
            <a:off x="6172200" y="3657600"/>
            <a:ext cx="2743200" cy="2743202"/>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7</a:t>
            </a:r>
          </a:p>
        </p:txBody>
      </p:sp>
      <p:sp>
        <p:nvSpPr>
          <p:cNvPr id="16" name="TextBox 15"/>
          <p:cNvSpPr txBox="1"/>
          <p:nvPr/>
        </p:nvSpPr>
        <p:spPr>
          <a:xfrm>
            <a:off x="228600" y="1066800"/>
            <a:ext cx="8534400" cy="3323987"/>
          </a:xfrm>
          <a:prstGeom prst="rect">
            <a:avLst/>
          </a:prstGeom>
          <a:noFill/>
        </p:spPr>
        <p:txBody>
          <a:bodyPr wrap="square" rtlCol="0">
            <a:spAutoFit/>
          </a:bodyPr>
          <a:lstStyle/>
          <a:p>
            <a:pPr algn="ctr"/>
            <a:r>
              <a:rPr lang="en-US" sz="2400" b="1"/>
              <a:t>Close your eyes, and count each time that I clap.</a:t>
            </a:r>
          </a:p>
          <a:p>
            <a:pPr algn="ctr"/>
            <a:r>
              <a:rPr lang="en-US" sz="1100" b="1"/>
              <a:t>(5 times, pause, 1 time)</a:t>
            </a:r>
          </a:p>
          <a:p>
            <a:pPr algn="ctr"/>
            <a:endParaRPr lang="en-US" sz="1200" b="1"/>
          </a:p>
          <a:p>
            <a:pPr algn="ctr"/>
            <a:r>
              <a:rPr lang="en-US" sz="2400" b="1"/>
              <a:t>Open your eyes.  How many claps did you hear?</a:t>
            </a:r>
          </a:p>
          <a:p>
            <a:pPr algn="ctr"/>
            <a:endParaRPr lang="en-US" sz="1200" b="1"/>
          </a:p>
          <a:p>
            <a:pPr algn="ctr"/>
            <a:r>
              <a:rPr lang="en-US" sz="2400" b="1"/>
              <a:t>Let’s do it again!</a:t>
            </a:r>
          </a:p>
          <a:p>
            <a:pPr algn="ctr"/>
            <a:r>
              <a:rPr lang="en-US" sz="1100" b="1"/>
              <a:t>(5 times, pause, 1 time)</a:t>
            </a:r>
          </a:p>
          <a:p>
            <a:pPr algn="ctr"/>
            <a:r>
              <a:rPr lang="en-US" sz="1100" b="1"/>
              <a:t>(4 times, pause, 2 times)</a:t>
            </a:r>
          </a:p>
          <a:p>
            <a:pPr algn="ctr"/>
            <a:r>
              <a:rPr lang="en-US" sz="1100" b="1"/>
              <a:t>(3 times, pause, 3 times)</a:t>
            </a:r>
          </a:p>
          <a:p>
            <a:pPr algn="ctr"/>
            <a:r>
              <a:rPr lang="en-US" sz="1100" b="1"/>
              <a:t>(2 times, pause, 4 times)</a:t>
            </a:r>
          </a:p>
          <a:p>
            <a:pPr algn="ctr"/>
            <a:r>
              <a:rPr lang="en-US" sz="1100" b="1"/>
              <a:t>(1 time, pause, 5 times)</a:t>
            </a:r>
          </a:p>
          <a:p>
            <a:pPr algn="ctr"/>
            <a:endParaRPr lang="en-US" sz="2400" b="1"/>
          </a:p>
          <a:p>
            <a:pPr algn="ctr"/>
            <a:endParaRPr lang="en-US" sz="24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C00000"/>
                </a:solidFill>
              </a:rPr>
              <a:t>I’ll show you some fingers.  I want to make 4.  Show me what is needed to make 4.  Raise your hand when you can say the number sentence.  Start with my number.</a:t>
            </a:r>
            <a:endParaRPr lang="en-US" sz="1600" b="1">
              <a:solidFill>
                <a:srgbClr val="C0000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4"/>
          <a:stretch>
            <a:fillRect/>
          </a:stretch>
        </p:blipFill>
        <p:spPr>
          <a:xfrm>
            <a:off x="2581074" y="2442218"/>
            <a:ext cx="3447738" cy="3697149"/>
          </a:xfrm>
          <a:prstGeom prst="rect">
            <a:avLst/>
          </a:prstGeom>
        </p:spPr>
      </p:pic>
      <p:pic>
        <p:nvPicPr>
          <p:cNvPr id="18" name="Picture 17"/>
          <p:cNvPicPr>
            <a:picLocks noChangeAspect="1"/>
          </p:cNvPicPr>
          <p:nvPr/>
        </p:nvPicPr>
        <p:blipFill>
          <a:blip r:embed="rId5"/>
          <a:stretch>
            <a:fillRect/>
          </a:stretch>
        </p:blipFill>
        <p:spPr>
          <a:xfrm>
            <a:off x="2362200" y="2059933"/>
            <a:ext cx="3286124" cy="4042223"/>
          </a:xfrm>
          <a:prstGeom prst="rect">
            <a:avLst/>
          </a:prstGeom>
        </p:spPr>
      </p:pic>
      <p:pic>
        <p:nvPicPr>
          <p:cNvPr id="15"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2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8"/>
                                        </p:tgtEl>
                                        <p:attrNameLst>
                                          <p:attrName>ppt_w</p:attrName>
                                        </p:attrNameLst>
                                      </p:cBhvr>
                                      <p:tavLst>
                                        <p:tav tm="0">
                                          <p:val>
                                            <p:strVal val="ppt_w"/>
                                          </p:val>
                                        </p:tav>
                                        <p:tav tm="100000">
                                          <p:val>
                                            <p:fltVal val="0"/>
                                          </p:val>
                                        </p:tav>
                                      </p:tavLst>
                                    </p:anim>
                                    <p:anim calcmode="lin" valueType="num">
                                      <p:cBhvr>
                                        <p:cTn id="14" dur="500"/>
                                        <p:tgtEl>
                                          <p:spTgt spid="18"/>
                                        </p:tgtEl>
                                        <p:attrNameLst>
                                          <p:attrName>ppt_h</p:attrName>
                                        </p:attrNameLst>
                                      </p:cBhvr>
                                      <p:tavLst>
                                        <p:tav tm="0">
                                          <p:val>
                                            <p:strVal val="ppt_h"/>
                                          </p:val>
                                        </p:tav>
                                        <p:tav tm="100000">
                                          <p:val>
                                            <p:fltVal val="0"/>
                                          </p:val>
                                        </p:tav>
                                      </p:tavLst>
                                    </p:anim>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srcRect/>
          <a:stretch>
            <a:fillRect/>
          </a:stretch>
        </p:blipFill>
        <p:spPr bwMode="auto">
          <a:xfrm>
            <a:off x="2819400" y="1981200"/>
            <a:ext cx="3505200" cy="3492169"/>
          </a:xfrm>
          <a:prstGeom prst="rect">
            <a:avLst/>
          </a:prstGeom>
          <a:noFill/>
          <a:ln w="9525">
            <a:noFill/>
            <a:miter lim="800000"/>
            <a:headEnd/>
            <a:tailEnd/>
          </a:ln>
        </p:spPr>
      </p:pic>
      <p:sp>
        <p:nvSpPr>
          <p:cNvPr id="10" name="TextBox 9"/>
          <p:cNvSpPr txBox="1"/>
          <p:nvPr/>
        </p:nvSpPr>
        <p:spPr>
          <a:xfrm>
            <a:off x="5943600" y="2819400"/>
            <a:ext cx="2094163" cy="923330"/>
          </a:xfrm>
          <a:prstGeom prst="rect">
            <a:avLst/>
          </a:prstGeom>
          <a:noFill/>
        </p:spPr>
        <p:txBody>
          <a:bodyPr wrap="none" rtlCol="0">
            <a:spAutoFit/>
          </a:bodyPr>
          <a:lstStyle/>
          <a:p>
            <a:pPr algn="ctr"/>
            <a:r>
              <a:rPr lang="en-US" b="1">
                <a:solidFill>
                  <a:srgbClr val="FF0000"/>
                </a:solidFill>
              </a:rPr>
              <a:t>Let’s show what the</a:t>
            </a:r>
          </a:p>
          <a:p>
            <a:pPr algn="ctr"/>
            <a:r>
              <a:rPr lang="en-US" b="1">
                <a:solidFill>
                  <a:srgbClr val="FF0000"/>
                </a:solidFill>
              </a:rPr>
              <a:t>squirrel did in this</a:t>
            </a:r>
          </a:p>
          <a:p>
            <a:pPr algn="ctr"/>
            <a:r>
              <a:rPr lang="en-US" b="1">
                <a:solidFill>
                  <a:srgbClr val="FF0000"/>
                </a:solidFill>
              </a:rPr>
              <a:t>number bond!</a:t>
            </a:r>
          </a:p>
        </p:txBody>
      </p:sp>
      <p:pic>
        <p:nvPicPr>
          <p:cNvPr id="122882" name="Picture 2" descr="https://s-media-cache-ak0.pinimg.com/236x/f5/bd/a8/f5bda8118bb7f07c92b0cc79bda03a0a.jpg"/>
          <p:cNvPicPr>
            <a:picLocks noChangeAspect="1" noChangeArrowheads="1"/>
          </p:cNvPicPr>
          <p:nvPr/>
        </p:nvPicPr>
        <p:blipFill>
          <a:blip r:embed="rId4" cstate="print"/>
          <a:srcRect/>
          <a:stretch>
            <a:fillRect/>
          </a:stretch>
        </p:blipFill>
        <p:spPr bwMode="auto">
          <a:xfrm>
            <a:off x="307974" y="3890550"/>
            <a:ext cx="1901825" cy="2605240"/>
          </a:xfrm>
          <a:prstGeom prst="rect">
            <a:avLst/>
          </a:prstGeom>
          <a:noFill/>
        </p:spPr>
      </p:pic>
      <p:sp>
        <p:nvSpPr>
          <p:cNvPr id="14" name="TextBox 13"/>
          <p:cNvSpPr txBox="1"/>
          <p:nvPr/>
        </p:nvSpPr>
        <p:spPr>
          <a:xfrm>
            <a:off x="609600" y="838200"/>
            <a:ext cx="7848599" cy="707886"/>
          </a:xfrm>
          <a:prstGeom prst="rect">
            <a:avLst/>
          </a:prstGeom>
          <a:noFill/>
        </p:spPr>
        <p:txBody>
          <a:bodyPr wrap="square" rtlCol="0">
            <a:spAutoFit/>
          </a:bodyPr>
          <a:lstStyle/>
          <a:p>
            <a:pPr algn="ctr"/>
            <a:r>
              <a:rPr lang="en-US" sz="2000" b="1"/>
              <a:t>A squirrel collected 6 nuts for the fall.  With your cubes, show me a </a:t>
            </a:r>
          </a:p>
          <a:p>
            <a:pPr algn="ctr"/>
            <a:r>
              <a:rPr lang="en-US" sz="2000" b="1"/>
              <a:t>linking cube stick as long as her six nuts.  Begin with your 5-stick.  </a:t>
            </a:r>
          </a:p>
        </p:txBody>
      </p:sp>
      <p:sp>
        <p:nvSpPr>
          <p:cNvPr id="15" name="TextBox 14"/>
          <p:cNvSpPr txBox="1"/>
          <p:nvPr/>
        </p:nvSpPr>
        <p:spPr>
          <a:xfrm>
            <a:off x="533400" y="762000"/>
            <a:ext cx="7848599" cy="1015663"/>
          </a:xfrm>
          <a:prstGeom prst="rect">
            <a:avLst/>
          </a:prstGeom>
          <a:noFill/>
        </p:spPr>
        <p:txBody>
          <a:bodyPr wrap="square" rtlCol="0">
            <a:spAutoFit/>
          </a:bodyPr>
          <a:lstStyle/>
          <a:p>
            <a:pPr algn="ctr"/>
            <a:r>
              <a:rPr lang="en-US" sz="2000" b="1"/>
              <a:t>She buried 4 nuts in the ground and stored the other 2 nuts</a:t>
            </a:r>
          </a:p>
          <a:p>
            <a:pPr algn="ctr"/>
            <a:r>
              <a:rPr lang="en-US" sz="2000" b="1"/>
              <a:t>in a tree.  Break your stick and hold up the piece that shows</a:t>
            </a:r>
          </a:p>
          <a:p>
            <a:pPr algn="ctr"/>
            <a:r>
              <a:rPr lang="en-US" sz="2000" b="1"/>
              <a:t>me how many nuts were in the ground.  How many?</a:t>
            </a:r>
          </a:p>
        </p:txBody>
      </p:sp>
      <p:sp>
        <p:nvSpPr>
          <p:cNvPr id="16" name="TextBox 15"/>
          <p:cNvSpPr txBox="1"/>
          <p:nvPr/>
        </p:nvSpPr>
        <p:spPr>
          <a:xfrm>
            <a:off x="609600" y="914400"/>
            <a:ext cx="7848599" cy="707886"/>
          </a:xfrm>
          <a:prstGeom prst="rect">
            <a:avLst/>
          </a:prstGeom>
          <a:noFill/>
        </p:spPr>
        <p:txBody>
          <a:bodyPr wrap="square" rtlCol="0">
            <a:spAutoFit/>
          </a:bodyPr>
          <a:lstStyle/>
          <a:p>
            <a:pPr algn="ctr"/>
            <a:r>
              <a:rPr lang="en-US" sz="2000" b="1"/>
              <a:t>Hold up the piece that shows how many nuts were </a:t>
            </a:r>
          </a:p>
          <a:p>
            <a:pPr algn="ctr"/>
            <a:r>
              <a:rPr lang="en-US" sz="2000" b="1"/>
              <a:t>stored in the tree.  How many?</a:t>
            </a:r>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0-ppt_w/2"/>
                                          </p:val>
                                        </p:tav>
                                      </p:tavLst>
                                    </p:anim>
                                    <p:anim calcmode="lin" valueType="num">
                                      <p:cBhvr additive="base">
                                        <p:cTn id="7" dur="500"/>
                                        <p:tgtEl>
                                          <p:spTgt spid="14"/>
                                        </p:tgtEl>
                                        <p:attrNameLst>
                                          <p:attrName>ppt_y</p:attrName>
                                        </p:attrNameLst>
                                      </p:cBhvr>
                                      <p:tavLst>
                                        <p:tav tm="0">
                                          <p:val>
                                            <p:strVal val="ppt_y"/>
                                          </p:val>
                                        </p:tav>
                                        <p:tav tm="100000">
                                          <p:val>
                                            <p:strVal val="ppt_y"/>
                                          </p:val>
                                        </p:tav>
                                      </p:tavLst>
                                    </p:anim>
                                    <p:set>
                                      <p:cBhvr>
                                        <p:cTn id="8" dur="1" fill="hold">
                                          <p:stCondLst>
                                            <p:cond delay="499"/>
                                          </p:stCondLst>
                                        </p:cTn>
                                        <p:tgtEl>
                                          <p:spTgt spid="14"/>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15"/>
                                        </p:tgtEl>
                                        <p:attrNameLst>
                                          <p:attrName>ppt_x</p:attrName>
                                        </p:attrNameLst>
                                      </p:cBhvr>
                                      <p:tavLst>
                                        <p:tav tm="0">
                                          <p:val>
                                            <p:strVal val="ppt_x"/>
                                          </p:val>
                                        </p:tav>
                                        <p:tav tm="100000">
                                          <p:val>
                                            <p:strVal val="0-ppt_w/2"/>
                                          </p:val>
                                        </p:tav>
                                      </p:tavLst>
                                    </p:anim>
                                    <p:anim calcmode="lin" valueType="num">
                                      <p:cBhvr additive="base">
                                        <p:cTn id="17" dur="500"/>
                                        <p:tgtEl>
                                          <p:spTgt spid="15"/>
                                        </p:tgtEl>
                                        <p:attrNameLst>
                                          <p:attrName>ppt_y</p:attrName>
                                        </p:attrNameLst>
                                      </p:cBhvr>
                                      <p:tavLst>
                                        <p:tav tm="0">
                                          <p:val>
                                            <p:strVal val="ppt_y"/>
                                          </p:val>
                                        </p:tav>
                                        <p:tav tm="100000">
                                          <p:val>
                                            <p:strVal val="ppt_y"/>
                                          </p:val>
                                        </p:tav>
                                      </p:tavLst>
                                    </p:anim>
                                    <p:set>
                                      <p:cBhvr>
                                        <p:cTn id="18" dur="1" fill="hold">
                                          <p:stCondLst>
                                            <p:cond delay="499"/>
                                          </p:stCondLst>
                                        </p:cTn>
                                        <p:tgtEl>
                                          <p:spTgt spid="15"/>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1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838200"/>
            <a:ext cx="7848599" cy="646331"/>
          </a:xfrm>
          <a:prstGeom prst="rect">
            <a:avLst/>
          </a:prstGeom>
          <a:noFill/>
        </p:spPr>
        <p:txBody>
          <a:bodyPr wrap="square" rtlCol="0">
            <a:spAutoFit/>
          </a:bodyPr>
          <a:lstStyle/>
          <a:p>
            <a:pPr algn="ctr"/>
            <a:r>
              <a:rPr lang="en-US" b="1"/>
              <a:t>Put your 6-sticks back together.  Does anyone know another </a:t>
            </a:r>
          </a:p>
          <a:p>
            <a:pPr algn="ctr"/>
            <a:r>
              <a:rPr lang="en-US" b="1"/>
              <a:t>way the squirrel can divide her nuts?</a:t>
            </a:r>
          </a:p>
        </p:txBody>
      </p:sp>
      <p:pic>
        <p:nvPicPr>
          <p:cNvPr id="9" name="Picture 2"/>
          <p:cNvPicPr>
            <a:picLocks noChangeAspect="1" noChangeArrowheads="1"/>
          </p:cNvPicPr>
          <p:nvPr/>
        </p:nvPicPr>
        <p:blipFill>
          <a:blip r:embed="rId3" cstate="print"/>
          <a:srcRect/>
          <a:stretch>
            <a:fillRect/>
          </a:stretch>
        </p:blipFill>
        <p:spPr bwMode="auto">
          <a:xfrm>
            <a:off x="2895600" y="1828800"/>
            <a:ext cx="3505200" cy="3492169"/>
          </a:xfrm>
          <a:prstGeom prst="rect">
            <a:avLst/>
          </a:prstGeom>
          <a:noFill/>
          <a:ln w="9525">
            <a:noFill/>
            <a:miter lim="800000"/>
            <a:headEnd/>
            <a:tailEnd/>
          </a:ln>
        </p:spPr>
      </p:pic>
      <p:sp>
        <p:nvSpPr>
          <p:cNvPr id="10" name="TextBox 9"/>
          <p:cNvSpPr txBox="1"/>
          <p:nvPr/>
        </p:nvSpPr>
        <p:spPr>
          <a:xfrm>
            <a:off x="5822389" y="2590800"/>
            <a:ext cx="2184188" cy="923330"/>
          </a:xfrm>
          <a:prstGeom prst="rect">
            <a:avLst/>
          </a:prstGeom>
          <a:noFill/>
        </p:spPr>
        <p:txBody>
          <a:bodyPr wrap="none" rtlCol="0">
            <a:spAutoFit/>
          </a:bodyPr>
          <a:lstStyle/>
          <a:p>
            <a:pPr algn="ctr"/>
            <a:r>
              <a:rPr lang="en-US" b="1">
                <a:solidFill>
                  <a:srgbClr val="FF0000"/>
                </a:solidFill>
              </a:rPr>
              <a:t>Help me make a new</a:t>
            </a:r>
          </a:p>
          <a:p>
            <a:pPr algn="ctr"/>
            <a:r>
              <a:rPr lang="en-US" b="1">
                <a:solidFill>
                  <a:srgbClr val="FF0000"/>
                </a:solidFill>
              </a:rPr>
              <a:t>number bond for</a:t>
            </a:r>
          </a:p>
          <a:p>
            <a:pPr algn="ctr"/>
            <a:r>
              <a:rPr lang="en-US" b="1">
                <a:solidFill>
                  <a:srgbClr val="FF0000"/>
                </a:solidFill>
              </a:rPr>
              <a:t>our new story.</a:t>
            </a:r>
          </a:p>
        </p:txBody>
      </p:sp>
      <p:pic>
        <p:nvPicPr>
          <p:cNvPr id="11" name="Picture 2" descr="https://s-media-cache-ak0.pinimg.com/236x/f5/bd/a8/f5bda8118bb7f07c92b0cc79bda03a0a.jpg"/>
          <p:cNvPicPr>
            <a:picLocks noChangeAspect="1" noChangeArrowheads="1"/>
          </p:cNvPicPr>
          <p:nvPr/>
        </p:nvPicPr>
        <p:blipFill>
          <a:blip r:embed="rId4" cstate="print"/>
          <a:srcRect/>
          <a:stretch>
            <a:fillRect/>
          </a:stretch>
        </p:blipFill>
        <p:spPr bwMode="auto">
          <a:xfrm>
            <a:off x="307974" y="3890550"/>
            <a:ext cx="1901825" cy="2605240"/>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838200"/>
            <a:ext cx="7848599" cy="646331"/>
          </a:xfrm>
          <a:prstGeom prst="rect">
            <a:avLst/>
          </a:prstGeom>
          <a:noFill/>
        </p:spPr>
        <p:txBody>
          <a:bodyPr wrap="square" rtlCol="0">
            <a:spAutoFit/>
          </a:bodyPr>
          <a:lstStyle/>
          <a:p>
            <a:pPr algn="ctr"/>
            <a:r>
              <a:rPr lang="en-US" b="1"/>
              <a:t>Put your 6-sticks back together.  Does anyone know another </a:t>
            </a:r>
          </a:p>
          <a:p>
            <a:pPr algn="ctr"/>
            <a:r>
              <a:rPr lang="en-US" b="1"/>
              <a:t>way the squirrel can divide her nuts?</a:t>
            </a:r>
          </a:p>
        </p:txBody>
      </p:sp>
      <p:pic>
        <p:nvPicPr>
          <p:cNvPr id="9" name="Picture 2"/>
          <p:cNvPicPr>
            <a:picLocks noChangeAspect="1" noChangeArrowheads="1"/>
          </p:cNvPicPr>
          <p:nvPr/>
        </p:nvPicPr>
        <p:blipFill>
          <a:blip r:embed="rId3" cstate="print"/>
          <a:srcRect/>
          <a:stretch>
            <a:fillRect/>
          </a:stretch>
        </p:blipFill>
        <p:spPr bwMode="auto">
          <a:xfrm>
            <a:off x="2895600" y="1828800"/>
            <a:ext cx="3505200" cy="3492169"/>
          </a:xfrm>
          <a:prstGeom prst="rect">
            <a:avLst/>
          </a:prstGeom>
          <a:noFill/>
          <a:ln w="9525">
            <a:noFill/>
            <a:miter lim="800000"/>
            <a:headEnd/>
            <a:tailEnd/>
          </a:ln>
        </p:spPr>
      </p:pic>
      <p:sp>
        <p:nvSpPr>
          <p:cNvPr id="10" name="TextBox 9"/>
          <p:cNvSpPr txBox="1"/>
          <p:nvPr/>
        </p:nvSpPr>
        <p:spPr>
          <a:xfrm>
            <a:off x="5822389" y="2590800"/>
            <a:ext cx="2184188" cy="923330"/>
          </a:xfrm>
          <a:prstGeom prst="rect">
            <a:avLst/>
          </a:prstGeom>
          <a:noFill/>
        </p:spPr>
        <p:txBody>
          <a:bodyPr wrap="none" rtlCol="0">
            <a:spAutoFit/>
          </a:bodyPr>
          <a:lstStyle/>
          <a:p>
            <a:pPr algn="ctr"/>
            <a:r>
              <a:rPr lang="en-US" b="1">
                <a:solidFill>
                  <a:srgbClr val="FF0000"/>
                </a:solidFill>
              </a:rPr>
              <a:t>Help me make a new</a:t>
            </a:r>
          </a:p>
          <a:p>
            <a:pPr algn="ctr"/>
            <a:r>
              <a:rPr lang="en-US" b="1">
                <a:solidFill>
                  <a:srgbClr val="FF0000"/>
                </a:solidFill>
              </a:rPr>
              <a:t>number bond for</a:t>
            </a:r>
          </a:p>
          <a:p>
            <a:pPr algn="ctr"/>
            <a:r>
              <a:rPr lang="en-US" b="1">
                <a:solidFill>
                  <a:srgbClr val="FF0000"/>
                </a:solidFill>
              </a:rPr>
              <a:t>our new story.</a:t>
            </a:r>
          </a:p>
        </p:txBody>
      </p:sp>
      <p:pic>
        <p:nvPicPr>
          <p:cNvPr id="11" name="Picture 2" descr="https://s-media-cache-ak0.pinimg.com/236x/f5/bd/a8/f5bda8118bb7f07c92b0cc79bda03a0a.jpg"/>
          <p:cNvPicPr>
            <a:picLocks noChangeAspect="1" noChangeArrowheads="1"/>
          </p:cNvPicPr>
          <p:nvPr/>
        </p:nvPicPr>
        <p:blipFill>
          <a:blip r:embed="rId4" cstate="print"/>
          <a:srcRect/>
          <a:stretch>
            <a:fillRect/>
          </a:stretch>
        </p:blipFill>
        <p:spPr bwMode="auto">
          <a:xfrm>
            <a:off x="307974" y="3890550"/>
            <a:ext cx="1901825" cy="2605240"/>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3048000" y="3505200"/>
            <a:ext cx="3122778" cy="3111169"/>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7</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685800"/>
            <a:ext cx="7848599" cy="1477328"/>
          </a:xfrm>
          <a:prstGeom prst="rect">
            <a:avLst/>
          </a:prstGeom>
          <a:noFill/>
        </p:spPr>
        <p:txBody>
          <a:bodyPr wrap="square" rtlCol="0">
            <a:spAutoFit/>
          </a:bodyPr>
          <a:lstStyle/>
          <a:p>
            <a:pPr algn="ctr"/>
            <a:r>
              <a:rPr lang="en-US" b="1"/>
              <a:t>Now, draw the 6 nuts on your white board.  With your partner,</a:t>
            </a:r>
          </a:p>
          <a:p>
            <a:pPr algn="ctr"/>
            <a:r>
              <a:rPr lang="en-US" b="1"/>
              <a:t>take turns deciding how the squirrel should store her nuts.  Circle</a:t>
            </a:r>
          </a:p>
          <a:p>
            <a:pPr algn="ctr"/>
            <a:r>
              <a:rPr lang="en-US" b="1"/>
              <a:t>the nuts that she will bury, and draw a box around the nuts that</a:t>
            </a:r>
          </a:p>
          <a:p>
            <a:pPr algn="ctr"/>
            <a:r>
              <a:rPr lang="en-US" b="1"/>
              <a:t>she will hide in the tree.  Draw a number bond to show how the</a:t>
            </a:r>
          </a:p>
          <a:p>
            <a:pPr algn="ctr"/>
            <a:r>
              <a:rPr lang="en-US" b="1"/>
              <a:t>squirrel stored them each time.</a:t>
            </a:r>
          </a:p>
        </p:txBody>
      </p:sp>
      <p:pic>
        <p:nvPicPr>
          <p:cNvPr id="126978" name="Picture 2" descr="https://s-media-cache-ak0.pinimg.com/564x/82/6d/35/826d35bece905a71528eb0329668d07c.jpg"/>
          <p:cNvPicPr>
            <a:picLocks noChangeAspect="1" noChangeArrowheads="1"/>
          </p:cNvPicPr>
          <p:nvPr/>
        </p:nvPicPr>
        <p:blipFill>
          <a:blip r:embed="rId4" cstate="print"/>
          <a:srcRect/>
          <a:stretch>
            <a:fillRect/>
          </a:stretch>
        </p:blipFill>
        <p:spPr bwMode="auto">
          <a:xfrm>
            <a:off x="1676400" y="2590800"/>
            <a:ext cx="685800" cy="932688"/>
          </a:xfrm>
          <a:prstGeom prst="rect">
            <a:avLst/>
          </a:prstGeom>
          <a:noFill/>
        </p:spPr>
      </p:pic>
      <p:pic>
        <p:nvPicPr>
          <p:cNvPr id="14" name="Picture 2" descr="https://s-media-cache-ak0.pinimg.com/564x/82/6d/35/826d35bece905a71528eb0329668d07c.jpg"/>
          <p:cNvPicPr>
            <a:picLocks noChangeAspect="1" noChangeArrowheads="1"/>
          </p:cNvPicPr>
          <p:nvPr/>
        </p:nvPicPr>
        <p:blipFill>
          <a:blip r:embed="rId4" cstate="print"/>
          <a:srcRect/>
          <a:stretch>
            <a:fillRect/>
          </a:stretch>
        </p:blipFill>
        <p:spPr bwMode="auto">
          <a:xfrm>
            <a:off x="2667000" y="2590800"/>
            <a:ext cx="685800" cy="932688"/>
          </a:xfrm>
          <a:prstGeom prst="rect">
            <a:avLst/>
          </a:prstGeom>
          <a:noFill/>
        </p:spPr>
      </p:pic>
      <p:pic>
        <p:nvPicPr>
          <p:cNvPr id="15" name="Picture 2" descr="https://s-media-cache-ak0.pinimg.com/564x/82/6d/35/826d35bece905a71528eb0329668d07c.jpg"/>
          <p:cNvPicPr>
            <a:picLocks noChangeAspect="1" noChangeArrowheads="1"/>
          </p:cNvPicPr>
          <p:nvPr/>
        </p:nvPicPr>
        <p:blipFill>
          <a:blip r:embed="rId4" cstate="print"/>
          <a:srcRect/>
          <a:stretch>
            <a:fillRect/>
          </a:stretch>
        </p:blipFill>
        <p:spPr bwMode="auto">
          <a:xfrm>
            <a:off x="3733800" y="2590800"/>
            <a:ext cx="685800" cy="932688"/>
          </a:xfrm>
          <a:prstGeom prst="rect">
            <a:avLst/>
          </a:prstGeom>
          <a:noFill/>
        </p:spPr>
      </p:pic>
      <p:pic>
        <p:nvPicPr>
          <p:cNvPr id="16" name="Picture 2" descr="https://s-media-cache-ak0.pinimg.com/564x/82/6d/35/826d35bece905a71528eb0329668d07c.jpg"/>
          <p:cNvPicPr>
            <a:picLocks noChangeAspect="1" noChangeArrowheads="1"/>
          </p:cNvPicPr>
          <p:nvPr/>
        </p:nvPicPr>
        <p:blipFill>
          <a:blip r:embed="rId4" cstate="print"/>
          <a:srcRect/>
          <a:stretch>
            <a:fillRect/>
          </a:stretch>
        </p:blipFill>
        <p:spPr bwMode="auto">
          <a:xfrm>
            <a:off x="4800600" y="2590800"/>
            <a:ext cx="685800" cy="932688"/>
          </a:xfrm>
          <a:prstGeom prst="rect">
            <a:avLst/>
          </a:prstGeom>
          <a:noFill/>
        </p:spPr>
      </p:pic>
      <p:pic>
        <p:nvPicPr>
          <p:cNvPr id="17" name="Picture 2" descr="https://s-media-cache-ak0.pinimg.com/564x/82/6d/35/826d35bece905a71528eb0329668d07c.jpg"/>
          <p:cNvPicPr>
            <a:picLocks noChangeAspect="1" noChangeArrowheads="1"/>
          </p:cNvPicPr>
          <p:nvPr/>
        </p:nvPicPr>
        <p:blipFill>
          <a:blip r:embed="rId4" cstate="print"/>
          <a:srcRect/>
          <a:stretch>
            <a:fillRect/>
          </a:stretch>
        </p:blipFill>
        <p:spPr bwMode="auto">
          <a:xfrm>
            <a:off x="5867400" y="2590800"/>
            <a:ext cx="685800" cy="932688"/>
          </a:xfrm>
          <a:prstGeom prst="rect">
            <a:avLst/>
          </a:prstGeom>
          <a:noFill/>
        </p:spPr>
      </p:pic>
      <p:pic>
        <p:nvPicPr>
          <p:cNvPr id="18" name="Picture 2" descr="https://s-media-cache-ak0.pinimg.com/564x/82/6d/35/826d35bece905a71528eb0329668d07c.jpg"/>
          <p:cNvPicPr>
            <a:picLocks noChangeAspect="1" noChangeArrowheads="1"/>
          </p:cNvPicPr>
          <p:nvPr/>
        </p:nvPicPr>
        <p:blipFill>
          <a:blip r:embed="rId4" cstate="print"/>
          <a:srcRect/>
          <a:stretch>
            <a:fillRect/>
          </a:stretch>
        </p:blipFill>
        <p:spPr bwMode="auto">
          <a:xfrm>
            <a:off x="6858000" y="2590800"/>
            <a:ext cx="685800" cy="932688"/>
          </a:xfrm>
          <a:prstGeom prst="rect">
            <a:avLst/>
          </a:prstGeom>
          <a:noFill/>
        </p:spPr>
      </p:pic>
      <p:pic>
        <p:nvPicPr>
          <p:cNvPr id="21" name="Picture 2" descr="https://s-media-cache-ak0.pinimg.com/236x/f5/bd/a8/f5bda8118bb7f07c92b0cc79bda03a0a.jpg"/>
          <p:cNvPicPr>
            <a:picLocks noChangeAspect="1" noChangeArrowheads="1"/>
          </p:cNvPicPr>
          <p:nvPr/>
        </p:nvPicPr>
        <p:blipFill>
          <a:blip r:embed="rId5" cstate="print"/>
          <a:srcRect/>
          <a:stretch>
            <a:fillRect/>
          </a:stretch>
        </p:blipFill>
        <p:spPr bwMode="auto">
          <a:xfrm>
            <a:off x="307974" y="3890550"/>
            <a:ext cx="1901825" cy="2605240"/>
          </a:xfrm>
          <a:prstGeom prst="rect">
            <a:avLst/>
          </a:prstGeom>
          <a:noFill/>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0050" name="Picture 2"/>
          <p:cNvPicPr>
            <a:picLocks noChangeAspect="1" noChangeArrowheads="1"/>
          </p:cNvPicPr>
          <p:nvPr/>
        </p:nvPicPr>
        <p:blipFill>
          <a:blip r:embed="rId3" cstate="print"/>
          <a:srcRect/>
          <a:stretch>
            <a:fillRect/>
          </a:stretch>
        </p:blipFill>
        <p:spPr bwMode="auto">
          <a:xfrm>
            <a:off x="228600" y="228600"/>
            <a:ext cx="8686800" cy="455054"/>
          </a:xfrm>
          <a:prstGeom prst="rect">
            <a:avLst/>
          </a:prstGeom>
          <a:noFill/>
          <a:ln w="9525">
            <a:noFill/>
            <a:miter lim="800000"/>
            <a:headEnd/>
            <a:tailEnd/>
          </a:ln>
        </p:spPr>
      </p:pic>
      <p:pic>
        <p:nvPicPr>
          <p:cNvPr id="130051" name="Picture 3"/>
          <p:cNvPicPr>
            <a:picLocks noChangeAspect="1" noChangeArrowheads="1"/>
          </p:cNvPicPr>
          <p:nvPr/>
        </p:nvPicPr>
        <p:blipFill>
          <a:blip r:embed="rId4" cstate="print"/>
          <a:srcRect/>
          <a:stretch>
            <a:fillRect/>
          </a:stretch>
        </p:blipFill>
        <p:spPr bwMode="auto">
          <a:xfrm>
            <a:off x="609600" y="1295400"/>
            <a:ext cx="7927440" cy="4319924"/>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0050" name="Picture 2"/>
          <p:cNvPicPr>
            <a:picLocks noChangeAspect="1" noChangeArrowheads="1"/>
          </p:cNvPicPr>
          <p:nvPr/>
        </p:nvPicPr>
        <p:blipFill>
          <a:blip r:embed="rId3" cstate="print"/>
          <a:srcRect/>
          <a:stretch>
            <a:fillRect/>
          </a:stretch>
        </p:blipFill>
        <p:spPr bwMode="auto">
          <a:xfrm>
            <a:off x="228600" y="228600"/>
            <a:ext cx="8686800" cy="455054"/>
          </a:xfrm>
          <a:prstGeom prst="rect">
            <a:avLst/>
          </a:prstGeom>
          <a:noFill/>
          <a:ln w="9525">
            <a:noFill/>
            <a:miter lim="800000"/>
            <a:headEnd/>
            <a:tailEnd/>
          </a:ln>
        </p:spPr>
      </p:pic>
      <p:pic>
        <p:nvPicPr>
          <p:cNvPr id="131074" name="Picture 2"/>
          <p:cNvPicPr>
            <a:picLocks noChangeAspect="1" noChangeArrowheads="1"/>
          </p:cNvPicPr>
          <p:nvPr/>
        </p:nvPicPr>
        <p:blipFill>
          <a:blip r:embed="rId4" cstate="print"/>
          <a:srcRect/>
          <a:stretch>
            <a:fillRect/>
          </a:stretch>
        </p:blipFill>
        <p:spPr bwMode="auto">
          <a:xfrm>
            <a:off x="533400" y="1295400"/>
            <a:ext cx="8001000" cy="451378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31037" y="1161652"/>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pic>
        <p:nvPicPr>
          <p:cNvPr id="9" name="Picture 8"/>
          <p:cNvPicPr>
            <a:picLocks noChangeAspect="1"/>
          </p:cNvPicPr>
          <p:nvPr/>
        </p:nvPicPr>
        <p:blipFill>
          <a:blip r:embed="rId4"/>
          <a:stretch>
            <a:fillRect/>
          </a:stretch>
        </p:blipFill>
        <p:spPr>
          <a:xfrm>
            <a:off x="2423961" y="1220542"/>
            <a:ext cx="4299389" cy="3300413"/>
          </a:xfrm>
          <a:prstGeom prst="rect">
            <a:avLst/>
          </a:prstGeom>
        </p:spPr>
      </p:pic>
    </p:spTree>
    <p:extLst>
      <p:ext uri="{BB962C8B-B14F-4D97-AF65-F5344CB8AC3E}">
        <p14:creationId xmlns:p14="http://schemas.microsoft.com/office/powerpoint/2010/main" val="16932340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8573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8</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400" kern="0">
                <a:solidFill>
                  <a:sysClr val="windowText" lastClr="000000"/>
                </a:solidFill>
                <a:latin typeface="Kristen ITC" panose="03050502040202030202" pitchFamily="66" charset="0"/>
              </a:rPr>
              <a:t>break apart 7.</a:t>
            </a: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2254366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158376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14630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0070C0"/>
                </a:solidFill>
              </a:rPr>
              <a:t>I’ll show you some fingers.  I want to make 5.  Show me what is needed to make 5.  Raise your hand when you can say the number sentence.  Start with my number.</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p:cNvPicPr>
            <a:picLocks noChangeAspect="1"/>
          </p:cNvPicPr>
          <p:nvPr/>
        </p:nvPicPr>
        <p:blipFill>
          <a:blip r:embed="rId4"/>
          <a:stretch>
            <a:fillRect/>
          </a:stretch>
        </p:blipFill>
        <p:spPr>
          <a:xfrm>
            <a:off x="2618576" y="2216296"/>
            <a:ext cx="3286124" cy="4042223"/>
          </a:xfrm>
          <a:prstGeom prst="rect">
            <a:avLst/>
          </a:prstGeom>
        </p:spPr>
      </p:pic>
      <p:pic>
        <p:nvPicPr>
          <p:cNvPr id="15" name="Picture 14"/>
          <p:cNvPicPr>
            <a:picLocks noChangeAspect="1"/>
          </p:cNvPicPr>
          <p:nvPr/>
        </p:nvPicPr>
        <p:blipFill>
          <a:blip r:embed="rId5"/>
          <a:stretch>
            <a:fillRect/>
          </a:stretch>
        </p:blipFill>
        <p:spPr>
          <a:xfrm>
            <a:off x="2548752" y="2335446"/>
            <a:ext cx="3425772" cy="3939638"/>
          </a:xfrm>
          <a:prstGeom prst="rect">
            <a:avLst/>
          </a:prstGeom>
        </p:spPr>
      </p:pic>
      <p:pic>
        <p:nvPicPr>
          <p:cNvPr id="17"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8"/>
                                        </p:tgtEl>
                                        <p:attrNameLst>
                                          <p:attrName>ppt_w</p:attrName>
                                        </p:attrNameLst>
                                      </p:cBhvr>
                                      <p:tavLst>
                                        <p:tav tm="0">
                                          <p:val>
                                            <p:strVal val="ppt_w"/>
                                          </p:val>
                                        </p:tav>
                                        <p:tav tm="100000">
                                          <p:val>
                                            <p:fltVal val="0"/>
                                          </p:val>
                                        </p:tav>
                                      </p:tavLst>
                                    </p:anim>
                                    <p:anim calcmode="lin" valueType="num">
                                      <p:cBhvr>
                                        <p:cTn id="14" dur="500"/>
                                        <p:tgtEl>
                                          <p:spTgt spid="18"/>
                                        </p:tgtEl>
                                        <p:attrNameLst>
                                          <p:attrName>ppt_h</p:attrName>
                                        </p:attrNameLst>
                                      </p:cBhvr>
                                      <p:tavLst>
                                        <p:tav tm="0">
                                          <p:val>
                                            <p:strVal val="ppt_h"/>
                                          </p:val>
                                        </p:tav>
                                        <p:tav tm="100000">
                                          <p:val>
                                            <p:fltVal val="0"/>
                                          </p:val>
                                        </p:tav>
                                      </p:tavLst>
                                    </p:anim>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87310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26870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13509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6</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36450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7</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159142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8</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383625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9</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190941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2306337" cy="1107996"/>
          </a:xfrm>
          <a:prstGeom prst="rect">
            <a:avLst/>
          </a:prstGeom>
          <a:noFill/>
        </p:spPr>
        <p:txBody>
          <a:bodyPr wrap="none" rtlCol="0">
            <a:spAutoFit/>
          </a:bodyPr>
          <a:lstStyle/>
          <a:p>
            <a:r>
              <a:rPr lang="en-US" sz="6600" b="1"/>
              <a:t>2 tens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spTree>
    <p:extLst>
      <p:ext uri="{BB962C8B-B14F-4D97-AF65-F5344CB8AC3E}">
        <p14:creationId xmlns:p14="http://schemas.microsoft.com/office/powerpoint/2010/main" val="220502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Snap!</a:t>
            </a:r>
            <a:endParaRPr lang="en-US" sz="8000" b="1"/>
          </a:p>
        </p:txBody>
      </p:sp>
      <p:sp>
        <p:nvSpPr>
          <p:cNvPr id="15" name="TextBox 14"/>
          <p:cNvSpPr txBox="1"/>
          <p:nvPr/>
        </p:nvSpPr>
        <p:spPr>
          <a:xfrm>
            <a:off x="556285" y="1174197"/>
            <a:ext cx="8031431" cy="1323439"/>
          </a:xfrm>
          <a:prstGeom prst="rect">
            <a:avLst/>
          </a:prstGeom>
          <a:noFill/>
        </p:spPr>
        <p:txBody>
          <a:bodyPr wrap="square" rtlCol="0">
            <a:spAutoFit/>
          </a:bodyPr>
          <a:lstStyle/>
          <a:p>
            <a:pPr algn="ctr"/>
            <a:r>
              <a:rPr lang="en-US" sz="2000" b="1">
                <a:solidFill>
                  <a:srgbClr val="0000FF"/>
                </a:solidFill>
              </a:rPr>
              <a:t>Show your partner your 5-stick and then put it behind your back.  When your partner says, “Snap!” quickly break your stick into two parts.  Show your partner one part and have them guess the hidden part.  Show the hidden part to check your partner’s guess.  Take turns!</a:t>
            </a:r>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8</a:t>
            </a:r>
          </a:p>
          <a:p>
            <a:pPr algn="ctr"/>
            <a:r>
              <a:rPr lang="en-US" sz="1400"/>
              <a:t>Fluency</a:t>
            </a:r>
          </a:p>
        </p:txBody>
      </p:sp>
      <p:pic>
        <p:nvPicPr>
          <p:cNvPr id="4" name="Picture 3"/>
          <p:cNvPicPr>
            <a:picLocks noChangeAspect="1"/>
          </p:cNvPicPr>
          <p:nvPr/>
        </p:nvPicPr>
        <p:blipFill>
          <a:blip r:embed="rId4"/>
          <a:stretch>
            <a:fillRect/>
          </a:stretch>
        </p:blipFill>
        <p:spPr>
          <a:xfrm>
            <a:off x="5696159" y="3435625"/>
            <a:ext cx="3129814" cy="3069041"/>
          </a:xfrm>
          <a:prstGeom prst="rect">
            <a:avLst/>
          </a:prstGeom>
        </p:spPr>
      </p:pic>
      <p:pic>
        <p:nvPicPr>
          <p:cNvPr id="16" name="Picture 15"/>
          <p:cNvPicPr>
            <a:picLocks noChangeAspect="1"/>
          </p:cNvPicPr>
          <p:nvPr/>
        </p:nvPicPr>
        <p:blipFill>
          <a:blip r:embed="rId4"/>
          <a:stretch>
            <a:fillRect/>
          </a:stretch>
        </p:blipFill>
        <p:spPr>
          <a:xfrm flipH="1">
            <a:off x="326849" y="3435625"/>
            <a:ext cx="2998393" cy="3069041"/>
          </a:xfrm>
          <a:prstGeom prst="rect">
            <a:avLst/>
          </a:prstGeom>
        </p:spPr>
      </p:pic>
    </p:spTree>
    <p:extLst>
      <p:ext uri="{BB962C8B-B14F-4D97-AF65-F5344CB8AC3E}">
        <p14:creationId xmlns:p14="http://schemas.microsoft.com/office/powerpoint/2010/main" val="10734954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36987" cy="523220"/>
          </a:xfrm>
          <a:prstGeom prst="rect">
            <a:avLst/>
          </a:prstGeom>
          <a:noFill/>
        </p:spPr>
        <p:txBody>
          <a:bodyPr wrap="none" rtlCol="0">
            <a:spAutoFit/>
          </a:bodyPr>
          <a:lstStyle/>
          <a:p>
            <a:r>
              <a:rPr lang="en-US" sz="1400"/>
              <a:t>Module 4, Lesson 8 </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Comparing Towers</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00FF"/>
                </a:solidFill>
              </a:rPr>
              <a:t>One partner starts with a 7-stick.  The other partner rolls a die and creates a tower using the number shown on the die.  Compare towers and make a less than, more than, or same as statement.  Then, add cubes to the shorter tower so it is the same height as the longer tower. </a:t>
            </a:r>
          </a:p>
        </p:txBody>
      </p:sp>
      <p:pic>
        <p:nvPicPr>
          <p:cNvPr id="12290" name="Picture 2" descr="http://images.clipartpanda.com/tower-clipart-cliparti1_tower-clipart_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286000"/>
            <a:ext cx="4419600" cy="44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0070C0"/>
                </a:solidFill>
              </a:rPr>
              <a:t>I’ll show you some fingers.  I want to make 5.  Show me what is needed to make 5.  Raise your hand when you can say the number sentence.  Start with my number.</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7"/>
          <p:cNvPicPr>
            <a:picLocks noChangeAspect="1"/>
          </p:cNvPicPr>
          <p:nvPr/>
        </p:nvPicPr>
        <p:blipFill>
          <a:blip r:embed="rId4"/>
          <a:stretch>
            <a:fillRect/>
          </a:stretch>
        </p:blipFill>
        <p:spPr>
          <a:xfrm>
            <a:off x="2618576" y="2216296"/>
            <a:ext cx="3286124" cy="4042223"/>
          </a:xfrm>
          <a:prstGeom prst="rect">
            <a:avLst/>
          </a:prstGeom>
        </p:spPr>
      </p:pic>
      <p:pic>
        <p:nvPicPr>
          <p:cNvPr id="15" name="Picture 14"/>
          <p:cNvPicPr>
            <a:picLocks noChangeAspect="1"/>
          </p:cNvPicPr>
          <p:nvPr/>
        </p:nvPicPr>
        <p:blipFill>
          <a:blip r:embed="rId5"/>
          <a:stretch>
            <a:fillRect/>
          </a:stretch>
        </p:blipFill>
        <p:spPr>
          <a:xfrm>
            <a:off x="2548752" y="2335446"/>
            <a:ext cx="3425772" cy="3939638"/>
          </a:xfrm>
          <a:prstGeom prst="rect">
            <a:avLst/>
          </a:prstGeom>
        </p:spPr>
      </p:pic>
      <p:pic>
        <p:nvPicPr>
          <p:cNvPr id="16"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9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8</a:t>
            </a:r>
          </a:p>
        </p:txBody>
      </p:sp>
      <p:sp>
        <p:nvSpPr>
          <p:cNvPr id="16" name="TextBox 15"/>
          <p:cNvSpPr txBox="1"/>
          <p:nvPr/>
        </p:nvSpPr>
        <p:spPr>
          <a:xfrm>
            <a:off x="304800" y="914400"/>
            <a:ext cx="8534400" cy="3108543"/>
          </a:xfrm>
          <a:prstGeom prst="rect">
            <a:avLst/>
          </a:prstGeom>
          <a:noFill/>
        </p:spPr>
        <p:txBody>
          <a:bodyPr wrap="square" rtlCol="0">
            <a:spAutoFit/>
          </a:bodyPr>
          <a:lstStyle/>
          <a:p>
            <a:pPr algn="ctr"/>
            <a:r>
              <a:rPr lang="en-US" sz="2400" b="1"/>
              <a:t>Ming has 5 raisins.  Represent her raisins with the clay.</a:t>
            </a:r>
          </a:p>
          <a:p>
            <a:pPr algn="ctr"/>
            <a:r>
              <a:rPr lang="en-US" sz="2400" b="1"/>
              <a:t>Dan has 2 raisins.  Represent his raisins, too.  How</a:t>
            </a:r>
          </a:p>
          <a:p>
            <a:pPr algn="ctr"/>
            <a:r>
              <a:rPr lang="en-US" sz="2400" b="1"/>
              <a:t>many raisins are there in all?</a:t>
            </a:r>
          </a:p>
          <a:p>
            <a:pPr algn="ctr"/>
            <a:endParaRPr lang="en-US" b="1"/>
          </a:p>
          <a:p>
            <a:pPr marL="342900" indent="-342900">
              <a:buFont typeface="Arial" panose="020B0604020202020204" pitchFamily="34" charset="0"/>
              <a:buChar char="•"/>
            </a:pPr>
            <a:r>
              <a:rPr lang="en-US" sz="2000" b="1"/>
              <a:t>Put Ming’s raisins into a 5-group.  Now, put Dan’s raisins in a row underneath Ming’s raisins.  Do you still have 7 raisins?</a:t>
            </a:r>
          </a:p>
          <a:p>
            <a:pPr marL="342900" indent="-342900">
              <a:buFont typeface="Arial" panose="020B0604020202020204" pitchFamily="34" charset="0"/>
              <a:buChar char="•"/>
            </a:pPr>
            <a:r>
              <a:rPr lang="en-US" sz="2000" b="1"/>
              <a:t>Hide the bottom two raisins.  How many raisins do you see now?</a:t>
            </a:r>
          </a:p>
          <a:p>
            <a:pPr marL="342900" indent="-342900">
              <a:buFont typeface="Arial" panose="020B0604020202020204" pitchFamily="34" charset="0"/>
              <a:buChar char="•"/>
            </a:pPr>
            <a:r>
              <a:rPr lang="en-US" sz="2000" b="1"/>
              <a:t>Talk about the raisins with your friend.</a:t>
            </a:r>
          </a:p>
          <a:p>
            <a:pPr marL="342900" indent="-342900">
              <a:buFont typeface="Arial" panose="020B0604020202020204" pitchFamily="34" charset="0"/>
              <a:buChar char="•"/>
            </a:pPr>
            <a:r>
              <a:rPr lang="en-US" sz="2000" b="1"/>
              <a:t>Draw a number bond to represent Ming and Dan’s raisins.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133122" name="Picture 2" descr="http://content.mycutegraphics.com/graphics/food/raisins-box.png"/>
          <p:cNvPicPr>
            <a:picLocks noChangeAspect="1" noChangeArrowheads="1"/>
          </p:cNvPicPr>
          <p:nvPr/>
        </p:nvPicPr>
        <p:blipFill>
          <a:blip r:embed="rId3" cstate="print"/>
          <a:srcRect/>
          <a:stretch>
            <a:fillRect/>
          </a:stretch>
        </p:blipFill>
        <p:spPr bwMode="auto">
          <a:xfrm>
            <a:off x="533400" y="4248566"/>
            <a:ext cx="1981200" cy="2153478"/>
          </a:xfrm>
          <a:prstGeom prst="rect">
            <a:avLst/>
          </a:prstGeom>
          <a:noFill/>
        </p:spPr>
      </p:pic>
      <p:sp>
        <p:nvSpPr>
          <p:cNvPr id="18" name="TextBox 17"/>
          <p:cNvSpPr txBox="1"/>
          <p:nvPr/>
        </p:nvSpPr>
        <p:spPr>
          <a:xfrm rot="21243274">
            <a:off x="1130004" y="5086766"/>
            <a:ext cx="931666" cy="369332"/>
          </a:xfrm>
          <a:prstGeom prst="rect">
            <a:avLst/>
          </a:prstGeom>
          <a:noFill/>
        </p:spPr>
        <p:txBody>
          <a:bodyPr wrap="none" rtlCol="0">
            <a:spAutoFit/>
          </a:bodyPr>
          <a:lstStyle/>
          <a:p>
            <a:pPr algn="ctr"/>
            <a:r>
              <a:rPr lang="en-US" b="1">
                <a:latin typeface="Big Kev" pitchFamily="2" charset="0"/>
              </a:rPr>
              <a:t>Raisins</a:t>
            </a:r>
          </a:p>
        </p:txBody>
      </p:sp>
    </p:spTree>
    <p:extLst>
      <p:ext uri="{BB962C8B-B14F-4D97-AF65-F5344CB8AC3E}">
        <p14:creationId xmlns:p14="http://schemas.microsoft.com/office/powerpoint/2010/main" val="427382449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838200"/>
            <a:ext cx="7848599" cy="830997"/>
          </a:xfrm>
          <a:prstGeom prst="rect">
            <a:avLst/>
          </a:prstGeom>
          <a:noFill/>
        </p:spPr>
        <p:txBody>
          <a:bodyPr wrap="square" rtlCol="0">
            <a:spAutoFit/>
          </a:bodyPr>
          <a:lstStyle/>
          <a:p>
            <a:pPr algn="ctr"/>
            <a:r>
              <a:rPr lang="en-US" sz="2400" b="1">
                <a:solidFill>
                  <a:srgbClr val="0000FF"/>
                </a:solidFill>
              </a:rPr>
              <a:t>Find 4 shapes with three straight sides and three </a:t>
            </a:r>
          </a:p>
          <a:p>
            <a:pPr algn="ctr"/>
            <a:r>
              <a:rPr lang="en-US" sz="2400" b="1">
                <a:solidFill>
                  <a:srgbClr val="0000FF"/>
                </a:solidFill>
              </a:rPr>
              <a:t>corners, and put them in front of you. </a:t>
            </a:r>
          </a:p>
        </p:txBody>
      </p:sp>
      <p:sp>
        <p:nvSpPr>
          <p:cNvPr id="21" name="TextBox 20"/>
          <p:cNvSpPr txBox="1"/>
          <p:nvPr/>
        </p:nvSpPr>
        <p:spPr>
          <a:xfrm>
            <a:off x="685800" y="990600"/>
            <a:ext cx="7848599" cy="461665"/>
          </a:xfrm>
          <a:prstGeom prst="rect">
            <a:avLst/>
          </a:prstGeom>
          <a:noFill/>
        </p:spPr>
        <p:txBody>
          <a:bodyPr wrap="square" rtlCol="0">
            <a:spAutoFit/>
          </a:bodyPr>
          <a:lstStyle/>
          <a:p>
            <a:pPr algn="ctr"/>
            <a:r>
              <a:rPr lang="en-US" sz="2400" b="1">
                <a:solidFill>
                  <a:srgbClr val="0000FF"/>
                </a:solidFill>
              </a:rPr>
              <a:t>You have a set of 4…</a:t>
            </a:r>
          </a:p>
        </p:txBody>
      </p:sp>
      <p:sp>
        <p:nvSpPr>
          <p:cNvPr id="22" name="Isosceles Triangle 21"/>
          <p:cNvSpPr/>
          <p:nvPr/>
        </p:nvSpPr>
        <p:spPr>
          <a:xfrm>
            <a:off x="1143000" y="2590800"/>
            <a:ext cx="1600200" cy="14478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895600" y="2590800"/>
            <a:ext cx="1600200" cy="14478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a:off x="4648200" y="2590800"/>
            <a:ext cx="1600200" cy="14478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6400800" y="2590800"/>
            <a:ext cx="1600200" cy="14478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505200" y="4419600"/>
            <a:ext cx="2044535" cy="646331"/>
          </a:xfrm>
          <a:prstGeom prst="rect">
            <a:avLst/>
          </a:prstGeom>
          <a:noFill/>
        </p:spPr>
        <p:txBody>
          <a:bodyPr wrap="none" rtlCol="0">
            <a:spAutoFit/>
          </a:bodyPr>
          <a:lstStyle/>
          <a:p>
            <a:pPr algn="ctr"/>
            <a:r>
              <a:rPr lang="en-US" sz="3600" b="1">
                <a:solidFill>
                  <a:srgbClr val="07A16E"/>
                </a:solidFill>
              </a:rPr>
              <a:t>Triangles!</a:t>
            </a:r>
          </a:p>
        </p:txBody>
      </p:sp>
      <p:pic>
        <p:nvPicPr>
          <p:cNvPr id="167939" name="Picture 3"/>
          <p:cNvPicPr>
            <a:picLocks noChangeAspect="1" noChangeArrowheads="1"/>
          </p:cNvPicPr>
          <p:nvPr/>
        </p:nvPicPr>
        <p:blipFill>
          <a:blip r:embed="rId3" cstate="print"/>
          <a:srcRect/>
          <a:stretch>
            <a:fillRect/>
          </a:stretch>
        </p:blipFill>
        <p:spPr bwMode="auto">
          <a:xfrm>
            <a:off x="7239000" y="4800600"/>
            <a:ext cx="1562100" cy="1739611"/>
          </a:xfrm>
          <a:prstGeom prst="rect">
            <a:avLst/>
          </a:prstGeom>
          <a:noFill/>
          <a:ln w="9525">
            <a:noFill/>
            <a:miter lim="800000"/>
            <a:headEnd/>
            <a:tailEnd/>
          </a:ln>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5" grpId="0" animBg="1"/>
      <p:bldP spid="26" grpId="0" animBg="1"/>
      <p:bldP spid="2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838200"/>
            <a:ext cx="7848599" cy="830997"/>
          </a:xfrm>
          <a:prstGeom prst="rect">
            <a:avLst/>
          </a:prstGeom>
          <a:noFill/>
        </p:spPr>
        <p:txBody>
          <a:bodyPr wrap="square" rtlCol="0">
            <a:spAutoFit/>
          </a:bodyPr>
          <a:lstStyle/>
          <a:p>
            <a:pPr algn="ctr"/>
            <a:r>
              <a:rPr lang="en-US" sz="2400" b="1">
                <a:solidFill>
                  <a:srgbClr val="0000FF"/>
                </a:solidFill>
              </a:rPr>
              <a:t>Now, find 3 shapes with no corners, and</a:t>
            </a:r>
          </a:p>
          <a:p>
            <a:pPr algn="ctr"/>
            <a:r>
              <a:rPr lang="en-US" sz="2400" b="1">
                <a:solidFill>
                  <a:srgbClr val="0000FF"/>
                </a:solidFill>
              </a:rPr>
              <a:t>put them in front of you.</a:t>
            </a:r>
          </a:p>
        </p:txBody>
      </p:sp>
      <p:sp>
        <p:nvSpPr>
          <p:cNvPr id="21" name="TextBox 20"/>
          <p:cNvSpPr txBox="1"/>
          <p:nvPr/>
        </p:nvSpPr>
        <p:spPr>
          <a:xfrm>
            <a:off x="609600" y="990600"/>
            <a:ext cx="7848599" cy="461665"/>
          </a:xfrm>
          <a:prstGeom prst="rect">
            <a:avLst/>
          </a:prstGeom>
          <a:noFill/>
        </p:spPr>
        <p:txBody>
          <a:bodyPr wrap="square" rtlCol="0">
            <a:spAutoFit/>
          </a:bodyPr>
          <a:lstStyle/>
          <a:p>
            <a:pPr algn="ctr"/>
            <a:r>
              <a:rPr lang="en-US" sz="2400" b="1">
                <a:solidFill>
                  <a:srgbClr val="0000FF"/>
                </a:solidFill>
              </a:rPr>
              <a:t>You have a set of 3…</a:t>
            </a:r>
          </a:p>
        </p:txBody>
      </p:sp>
      <p:sp>
        <p:nvSpPr>
          <p:cNvPr id="27" name="TextBox 26"/>
          <p:cNvSpPr txBox="1"/>
          <p:nvPr/>
        </p:nvSpPr>
        <p:spPr>
          <a:xfrm>
            <a:off x="3733800" y="3962400"/>
            <a:ext cx="1574342" cy="646331"/>
          </a:xfrm>
          <a:prstGeom prst="rect">
            <a:avLst/>
          </a:prstGeom>
          <a:noFill/>
        </p:spPr>
        <p:txBody>
          <a:bodyPr wrap="none" rtlCol="0">
            <a:spAutoFit/>
          </a:bodyPr>
          <a:lstStyle/>
          <a:p>
            <a:pPr algn="ctr"/>
            <a:r>
              <a:rPr lang="en-US" sz="3600" b="1">
                <a:solidFill>
                  <a:srgbClr val="07A16E"/>
                </a:solidFill>
              </a:rPr>
              <a:t>Circles!</a:t>
            </a:r>
          </a:p>
        </p:txBody>
      </p:sp>
      <p:sp>
        <p:nvSpPr>
          <p:cNvPr id="14" name="Oval 13"/>
          <p:cNvSpPr/>
          <p:nvPr/>
        </p:nvSpPr>
        <p:spPr>
          <a:xfrm>
            <a:off x="2514600" y="2362200"/>
            <a:ext cx="11430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962400" y="2362200"/>
            <a:ext cx="11430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410200" y="2362200"/>
            <a:ext cx="1143000" cy="1143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5890" name="Picture 2" descr="http://365psd.com/images/premium/thumbs/125/smiling-fat-dog-cartoon-character-showing-thumbs-up-209052.jpg"/>
          <p:cNvPicPr>
            <a:picLocks noChangeAspect="1" noChangeArrowheads="1"/>
          </p:cNvPicPr>
          <p:nvPr/>
        </p:nvPicPr>
        <p:blipFill>
          <a:blip r:embed="rId3" cstate="print"/>
          <a:srcRect/>
          <a:stretch>
            <a:fillRect/>
          </a:stretch>
        </p:blipFill>
        <p:spPr bwMode="auto">
          <a:xfrm>
            <a:off x="381000" y="4267200"/>
            <a:ext cx="1752600" cy="2227881"/>
          </a:xfrm>
          <a:prstGeom prst="rect">
            <a:avLst/>
          </a:prstGeom>
          <a:noFill/>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7" grpId="0"/>
      <p:bldP spid="14" grpId="0" animBg="1"/>
      <p:bldP spid="15" grpId="0" animBg="1"/>
      <p:bldP spid="1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838200"/>
            <a:ext cx="7848599" cy="830997"/>
          </a:xfrm>
          <a:prstGeom prst="rect">
            <a:avLst/>
          </a:prstGeom>
          <a:noFill/>
        </p:spPr>
        <p:txBody>
          <a:bodyPr wrap="square" rtlCol="0">
            <a:spAutoFit/>
          </a:bodyPr>
          <a:lstStyle/>
          <a:p>
            <a:pPr algn="ctr"/>
            <a:r>
              <a:rPr lang="en-US" sz="2400" b="1">
                <a:solidFill>
                  <a:srgbClr val="0000FF"/>
                </a:solidFill>
              </a:rPr>
              <a:t>Push both of your sets together.  How many</a:t>
            </a:r>
          </a:p>
          <a:p>
            <a:pPr algn="ctr"/>
            <a:r>
              <a:rPr lang="en-US" sz="2400" b="1">
                <a:solidFill>
                  <a:srgbClr val="0000FF"/>
                </a:solidFill>
              </a:rPr>
              <a:t>shapes are in front of you?</a:t>
            </a:r>
          </a:p>
        </p:txBody>
      </p:sp>
      <p:sp>
        <p:nvSpPr>
          <p:cNvPr id="16" name="Oval 15"/>
          <p:cNvSpPr/>
          <p:nvPr/>
        </p:nvSpPr>
        <p:spPr>
          <a:xfrm>
            <a:off x="4724400" y="22860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3048000" y="2362200"/>
            <a:ext cx="838200" cy="7620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3810000" y="3124200"/>
            <a:ext cx="838200" cy="7620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2057400" y="3048000"/>
            <a:ext cx="838200" cy="7620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895600" y="3810000"/>
            <a:ext cx="838200" cy="762000"/>
          </a:xfrm>
          <a:prstGeom prst="triangle">
            <a:avLst/>
          </a:prstGeom>
          <a:solidFill>
            <a:srgbClr val="00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81600" y="35052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096000" y="26670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42" name="Picture 2" descr="http://content.mycutegraphics.com/graphics/math/kid-sitting-on-math-equals-sign.png"/>
          <p:cNvPicPr>
            <a:picLocks noChangeAspect="1" noChangeArrowheads="1"/>
          </p:cNvPicPr>
          <p:nvPr/>
        </p:nvPicPr>
        <p:blipFill>
          <a:blip r:embed="rId3" cstate="print"/>
          <a:srcRect/>
          <a:stretch>
            <a:fillRect/>
          </a:stretch>
        </p:blipFill>
        <p:spPr bwMode="auto">
          <a:xfrm>
            <a:off x="7086600" y="4267200"/>
            <a:ext cx="1752600" cy="2196241"/>
          </a:xfrm>
          <a:prstGeom prst="rect">
            <a:avLst/>
          </a:prstGeom>
          <a:noFill/>
        </p:spPr>
      </p:pic>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2961314" y="1988890"/>
            <a:ext cx="3505200" cy="3492169"/>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685800"/>
            <a:ext cx="7848599" cy="830997"/>
          </a:xfrm>
          <a:prstGeom prst="rect">
            <a:avLst/>
          </a:prstGeom>
          <a:noFill/>
        </p:spPr>
        <p:txBody>
          <a:bodyPr wrap="square" rtlCol="0">
            <a:spAutoFit/>
          </a:bodyPr>
          <a:lstStyle/>
          <a:p>
            <a:pPr algn="ctr"/>
            <a:r>
              <a:rPr lang="en-US" sz="2400" b="1">
                <a:solidFill>
                  <a:srgbClr val="0000FF"/>
                </a:solidFill>
              </a:rPr>
              <a:t>Sort your shapes again and make</a:t>
            </a:r>
          </a:p>
          <a:p>
            <a:pPr algn="ctr"/>
            <a:r>
              <a:rPr lang="en-US" sz="2400" b="1">
                <a:solidFill>
                  <a:srgbClr val="0000FF"/>
                </a:solidFill>
              </a:rPr>
              <a:t>a number bond!</a:t>
            </a:r>
          </a:p>
        </p:txBody>
      </p:sp>
      <p:sp>
        <p:nvSpPr>
          <p:cNvPr id="16" name="Oval 15"/>
          <p:cNvSpPr/>
          <p:nvPr/>
        </p:nvSpPr>
        <p:spPr>
          <a:xfrm>
            <a:off x="6248400" y="16002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905000" y="16764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685800" y="26670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685800" y="14478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1828800" y="28194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781800" y="27432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467600" y="17526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794" name="AutoShape 2" descr="data:image/jpeg;base64,/9j/4AAQSkZJRgABAQAAAQABAAD/2wCEAAkGBxQTEhQUEhMUFhUWGB4aFxcYFyAgHRwhHB4kHCIeHB0gICggHx8lIh8eLTEhKCktLi8uHB83ODQsNyowLiwBCgoKDg0OGxAQGy8kICQ2NDQ0LDc0Ly40OCwsLCwsLCw0NywsLy0sNCwsLCwvNCwsLCwsLCw0LCwsNCwsLDQsLP/AABEIAIgAeAMBEQACEQEDEQH/xAAbAAACAwEBAQAAAAAAAAAAAAAFBgAEBwMCAf/EAD8QAAICAQMCBQIEAwQHCQAAAAECAxEEABIhBTEGEyJBUQdhFDJxgSMzQlKRobEVU2Jyc4KSJEODk6KywdHS/8QAGgEAAgMBAQAAAAAAAAAAAAAAAAQDBQYCAf/EADYRAAEDAgQDBQcEAgMBAAAAAAEAAgMEEQUSITFBUWETcYGhwRQiMpGx0fAVQuHxIzNSYpI0/9oADAMBAAIRAxEAPwDcdCFNCFNCFNCFV6l1CKCNpZpFjjX8zsaA9tCEvQeOITIiyRZMKSECOWaIrGxP9N90N9t4WyeL0vFVQSuLWPBI6roscBcpqU6YXKH9e6muNjzTtVRRs5F1e0WB+540DU2QsWh6bPk5YWSGKeOJ9uTk5NvvcV5iQi6VVawAooHvrP1FYAwvc9wc7VrRpYHb81TMURcbAJmk6ZNhgy9OkdSg3HFdi8MgHJVVJuNvgr+laXocYkDw2fUHjxH9qaakAF2rROg9TTJx4siO9kqh1vuLHY/ca1CQRDQhTQhTQhTQhTQhTQhTQheXcAEk0B3J0IWXN1D8fL+KcsMdCwxF7VXByCOfWf6LHpAJ/qoZ7Fawl3YM8ep5KwpaYOaXuQHoPhDHtpIcySdJrXJVnV1lVgfzFeQ4JJDG+x+50pVV8tg18YaR8JsRYjv4cwN10ymadWuunHpPiySHGWEwZGVlRXGxUBVbaSFd5G9I3qFYgFmG4cavjiNO2Nr3OAvw/NfFI9k+9rKr1TK6jmKYpI8SCJnTcokeRyoYFlvaF5qu3vquqMbgyFrQdQddB6qdtI/coVh+MTPkFMPClmgEm18hWCICTyVG2n+e9n4+ax+HNiiDp5AHW0bbXbTqDw6KdtRrZjdOaN5OU7yHGxabIKE2eEiUnb5jn/JBySPYWdGH4a+pdmdowfPu8fouqmoDRlG6c/D/AEtcXGix4zaxIEB+aHf9zz++tkqtEdCFNCFNCFNCFNCFNCFNCEC8bYks2DlR4/8ANeJlTmrJHa/uLH76EJC6N1fHfbFEwV0AXyXGyRdoraUbmx+n31jKmmljJMjd+O4V/DPE5uVpXjpnh/yc3IylfidQGj21TWCW+4NE9rs6JqvtYGREfDx6LiOnySlw2K9+IukS5LqDlTxw1tWHHH8SRqJNuTQAA4HI9zrugd+yKMOeeLtgl6ltjdxsEU6PEIYPKd57iX1nII8xQbNsV4qgaYXe082DqCvhlimu9oaTsBsbcvsvYHtLCAbr1F0/IhhSUJHHixx2MdVbzVSrDEnjcBdxCv8AeJ1cPwRz2kl95D9eWn126JVlUWnQWCK+CSHnzZASaeKEeq12pGJAV/UzN/cNN4PHkpQedz6KOodmeSm4atFAvuhCmhCmhCmhCmhCmhCmhC+EaEKh1bouPkrtyIIpRVetAa/QnkftoQsuzc8Y/UZ8TGinmREjOwOGWN2JJt3NxrtoBfV9gKo0WKUcVg4EN3vw8hv36d6fpJ3glupRPG6oYJEyJ4f5UORIY4n8w+nyuxKoCdpf2qvfXmDNYHSZTfQa2txPU/VFdnIbmFvwqpD4iPUcFct4fLJM0BPZXjK7t1EngFfcmjv5o6exCMOEd+D2/IkA/O4S0JIc63IrtF4tyUzMyTInxfwqxuMeNZV/isD6CDZKkigxPAOrAEDU8FEWnkrvRi3Tpdxt8ZoY0mYf928K7PN2+6OtbiLI2r3Gs/hWIR6xP0JJI8dbd41TM8JADhsnrp3U4p13QyxyL8owYc880dX4Squa9QpoQpoQpoQpoQvLaEJQ6x442SyQ4uJNlSRUJCpVI1Yi9hkY8sAQSADVjS09XDBbtHWXbWOdsF96B4zaWSOHLxZMSWXcIwzrIjleSA616q5ogfa60QVcM9+yde3r/S8cxzdwvXUOuSZEz4+GwVYjtyMmg2w/6qEHhpq5JPCcWGJoMFeAXWZdNz51zMjCjjIZciSSbIkbedrN6Co7FimwAn+7jVJiULGkzym/AD6+eqsKN7yOzZpzKbIpbcJE0rTR/wCq5dLFes1tFi+Gq64A0hRR1YcXwjfjsN+AKZqXQWDXm5XjNzagbLjJmKp5oZ3LFk4ZghJpLW6oVfcHtqF0s1RKIZ3HXS3XbbbT1Oy4MbYo88YRDqPXosePzZ5tiEWNxNtxdBeSTRHABrjSMVK+R+SNtyunvjaLlLMMqZUDDElhxIHUgeblqgI5BUY+x9ikfDITfYa0dNhcgcJJnNLh0v53B+d1XPmbqGjRA/E/jFIJY/MHTeoNdl4Y2iePbQFSqe/eiO1dtXiXWg+FOrPk46z9NyDIq+mTFy2LMCBe0TcuhNk7m3g8dqOvLoRbI8bRfhhLFG7ytN+HWA0riYWTG55C0ASW5G3kXxfMkjY2l7zYBegEmwQs+KepqWY9Px3HsqZfr/SzHRP7DVYMZpCQLkeCmNNIOCcPD/V48vHjnivY4sBhTA9irD2IPB/TVqFAiOvULy+hCz7o8QU5KjkrlzlvkF28yj/ysK+1ax+NAirJ6D5W+91Z0RHZoZ47gmMCfhiUyFyIvKPwzkx32+GPNdr17gryKodQfpdFZYsum3onSo8SCPHh/JEtA/J7lj92PP8A961ZKRAsvOb0aGWQSOrbwACyuyFgLoPsI3gWaDXVnXJAPxAHvXvcbIj0vFSJUjiRY41IpEFAfsP89dg3K5IsLrPvBy7sDFG3cDAoIqwbFEH/AB1jq27ah56n+FdU2XsRdZ/468O9Qys5yIHZPyxGxtCj7+3NkjvZPfV3QVdLDThpcAePO6rZ4pHyE2Vlfo/IYwRlR+bx6PLO2/jzN1/+nUX6/HntkOXnfX5fyj2J9rko14c8CYWNjGbMaObcLMhsRoCa9Pvf+0f2+6lVidTNKI4bt+p/OSkjp2NbmeUy+CsvDx5wmI1wnHNiNHflJbU2FJP8x+edWmGuqD2nbixJH0t4bJaZrBbKufXcFf8ATOJkIXCTxSsVYFRviUJv2mju2PVkXXvrzGXEUpA42+q9pwDILpigYMFKkEE0GUgg/oRxrIkbg8N1a5281e+nSj8EHU2sss0qn5EkrMCPtR1vaYObCwO3sPoqR25TPqdcoP17r8WKE83eWe9kcaM7tt70qgmhYs9hY+dcPe1gzONgvQCTos56ll5DZGRNH0yd45hG3lvLHGwkQFSw2s3LKVHsfRrP101LUPaWygEXBNr6Hb1TMbXsabjRWenPC8vTGgASGR5JhQolxCQoJ7lqZ/12n417hbXipkEhu5ot4X/pdTWLW5dk7vIAVB7saX9gWP8AgP8ALV6obr1oQhvUfO5O9wv9KY8YLkg3bSynYP8ApWrPqOuguXXWU+KFTBn/AA+THGIZd0kTTtJP5a3WwxowWwwJFcUR+ukZ6Vxf2sW/IWF/G31UjJBlyO2RzD8ZdPRFUZEYCqFoKQOBXArgfa/jVDJQVTnE5DrrwVo2piDRrsr3T/GeNNKsWMzTzN+SNFIv35cilX5Px7E8a8bhFTIbOFhzuoZayOxsiHT+jZ8eMIZIEd1AG+LK8sGzuPO3ehFkcXdcVerGXCC+o7RrhbqL+Wx+YSYqPcy2Rfw94TMJaSXIlaVht9MrlUUG9oLks3PJY1fsBq2p4Gwss22vGwH0UDiXbrn46jUDCNgyrlR+Xf5iOfNr/wAOyf0H21HX5fZpM21vPh5rqL4xZK/UWmkfIGHiY1gNE2S7BH3snqKEKSdu6ib738azMeSNjDPI62+Uai1+p6ctk2+7icjU0eHfEbQpDjz4bwqoSMSRussQ7INxWmFmrOygTydaWnxGnqDZjtTwKUfC9m4TsdPKJI3iWTb1KPm92I3pH9O2VTZ+z3Q/3Dqkx1uaFvf6JyibeRccmSXjyVhPfcZHYD2qgqndfN9q473rNRhg+MkdwHqRsrGTP+1BelYokjmwpHVclZGlJS/S0rmSOWOxdKze/Iog9707JK6KRlTHfLoP/Olj1NvNJNaC1zHbjVecDxVHPm9PeaSGI/gpWYF1FSyMqspJNA/w7CmtbG2miR46pn611YRthMsi+XLkiNnVgVO6KTaCRY/OE/eteWXTirHUOvY0EgilmiWYruERcByK4A3EAXXG4j9teZV7mCTPGPhqPqbxZbec+MYF8lscDdyWd/MRgW91raCbsHXQXjcpPvaJZx/pjjMxF9QYPXlgQFSOOQ++MJ99xZfiu1+qR0cTdb3Tz4L8J43RMWTJyXXzdtyyHnaPaKPsSSeO1sa/TQdVBZPuG7lFMihHI5UG9p+L4uux+/bXi9VLG69C5np1CY7iN5CyhN9WVu/zLYv7sB7HQi6T06xFPJlZ2/fDDcUTICwCIqvIyAc7nY0f+GvtrO4zI98rKdv21J0TdMGtBkcqvhqLIMYlWSFY5naYRNExZRK5cr5gkAY8nnbV6ravsRJkIJc2wve3wi22X1U8DHhtwdCrviyjhzhmKqVAZ6vYpYW9WL2jmh3qr1zh3/1R3PFd1X+orSTrcKoSB40jK9Qx3HPm40qEfHlSIwI+b8zkewF6qcYbeEO5H0T+Hf7VUyJBs3O7RoOS27YPfux7ftzrNMbc2aM3nyVpO1oGptZC/DMpRJDCC82VM744kYlnQUkbuTbCJeTZ9jwLOrB9JJVTNi2DQAbCwHO3X84KqDxG1x5/RCur9Sx1zMfpUMarAR5E+QEAknYell8wgnbuFMQbJJFitaGsmdHA98e4/PolI2hzgCii/Tnp24N+H7EGvMevmiCTx9tZb9Yq7fF5BWXscd1fm8IYbxujw7vMvfKxLSkn+rzGJbcP/gDtqM4lU9oHl23Dh3WXXsjMpAQfwjgdVggeDFnxHXGlaPZKjA+0gp+1FXBA9rI9ta+CZs0bZBxVWWkEtTE0fV8gGKY42GhBubHYvJ2raoY0t/2rsVxqXRFilrqXTc3Kz1xcjKUQ4XlzxvDEFZmbhOGZgGXa3ctwD3vhHEK/2RgIFyfRSRQmR1uSZzhTEEN1DNIPcb4hwfYMsIYX8ggjiiNUhxypGlm/I/dOexNvukD6hdDx8JcaXEhqdsj+Ght0NiyvlNYNkqKH2+NO4TXTzSOEjhYC+1vNL1MLY7WTt0/qYCDMeLyYnIXJQAVjzRVGSa58t1Ci+y7E7hrHeK0Zq2Nmh1NvmDtbqCuYJOzJaeKBeFVgxtsMkgSVCzL/ABmWORSx2ultsdCCKHNEV3Gq6sMk3+RouD/1BINhodLgjzTcPZ2sTqEf8UBXx/KZ0UZDxw8tyyySKreX8ttJrir76gwuPNVNuCbeS9q3js7XWlM2toqpC+udBx8sKMiJZNhtCe6n5VhyD214UBYw+X02PrM+O0KFV2RxSSHeokF77u+W3AWexSvexW4lFN2V4dLbgcR/CYp3tz+/qmXqUk8WU8mJEhnmw3RXJVaZZFJdyeWIDrQ5s12GqzC62OCFwkJsCPMHh4FT1UJMnuhcPC+MJcPDTIjEc0EgCqaDCSJj2vm3CktXcWee+k6pxbUSdkbhw8nAfS+ikiY10YzaELp1zxlHjzfh1iebJJAjijPfcoNsxFJ3NiiaF9udc0+HGaPtr5WcSenLmupKnKS0alMeOH2jzNpevVtB22e4WyTQ7WTz30g/Jm93brv4piMnKMy6+GoCPxEl8Szsw4rhESHv78xtz99bLDmFlLGDuR9TceSqnG7yUbVdOLlAutYuzJjmA4mjMEn6pckZPHx5o5PuuqnG4S+APH7T5HRS07w2TvS14j8SSYMqvNEZMRyAZU4eJvhh2YHuDwe4vitU1JRx1TC2N2WQcOB6+HHwTMsz4najRXun5kM6Yc7NHvdWMVH+tlG8KPlQtX7fa+YZYpIjJEAQOPcCbfO+3FdtdG+zjuljIxs9/wDSfEa4+W4hVHYhvS4hWZRto2Ku+WG2j6Rq8pcRgp42Q6k2v42zW9OnFIPie8l9kc+oeV/2aRVxZMp5dwjVYi4S+N5IU7SL4ogmh7ap8NZ/lDi/IB1Av0F7XvZNVNmsDbXKO/TbpGG+Nj5UeJDFPt2uQgDK6+hxyLBsG/1Otvmzag6KtWf/AFQ+qOXHlPBhOIo4ztMgALMymm72AAbFV3B14Nb9ELVfp91x83AgyJRTuKauxIJFgewNX++vELLfAPWeoui78ZDDK7yeb5uz+Y5ZiANxJ3E8bR8azmKx0zpC8vObla/9KwpTJawbcc02dUyI4kbJYFvw6SH0kXRrctXX9K8E9xqphY57uyGma3lfl3lOyFrR2nJK/jXPOYYsDAJmyHdJdyH0xKvIZm9u4PyB96Bt8JoZA8ySNsLEW5338PqkaudrgA1KnhfNnw8meXHxZc9HYqMjy3BamIZkkAYAO3JJuwBdasMShhmYI3yBmXqLdNNNuCWhc5rswF1p8HV5zBJI2JJBIqHYrujW54UDb7biO4Gs17Ix0zY2yB2YgaAjS/X+VYulOQkiycsDBWGNIk/LEoQf8oqz9zV/vrak3N1WDZW1TQvboR4zpcKaSgTEBKt/2o2Dj/LXL4xIxzDxBC8HxBK3jDrONjqYsyOUwS3GXVAyc+xo7g3Fjj247GsZQ000pDoSMzdbXt+A7bqxnlAbZw3Cy/wnhPiqvUoN2TBBJJHkIoKsgIFSAG7VlIa6FEEH+1rW1dN7TAYz7pNuuoVax+RwK1LpvXsfMkMcJEirHHNu+Dv9I213UgHvwaFayMtLNTtzu0uS37lWbZWSuyrt1mXJaMnBOMzgsreZfBFUBXFjmwftWuYGQh1pw4A8uvp3L2RzyP8AGrP0baf8PlpksrSJmSA7a2glVZgK/wBtmv73ra05YYmlgIbbS+9vFVTr31SJN4Uxc0YM+TlCKR4laVWKgzAtZILMtG2NnnuOPmidiE8UkzY2XGY89D13HXgmOxaWgkrVfp44PTcUgBQUsBewtjwPsNX7PhAPJLHdJ3inwFnr5o6ZkokMrlzG3pZC9lgkgBpCTdcEfpqKSkhkl7V7bldiZwblBXOLwHnzY4xGbGw8cIEIW5pGA5Nk7VsnvVd9QRYexspmcSXXv/QXbp3FmQaBHMzomN0XpeUcVSG8ogyMfW7EbVsj3tuAKH21YFQLPvp941xUhjxJh+HeMbbY+ljdkk0NjXfBsff21m8Rw2Z0hnZ7wPzH38FY01S1oyO0Tz1PJVIfO3Dy0eORmHI2pIrMQRYPAOq2gFqpmYa3TFS4GI2TwE51s7WVUuiroQgHi/IBWLHHJncEirHlxEPITyKB9K3zzIONKV84hp3O4nQd5+269jaXPACoZYjZWWbYVcEMrkUw97B/bWKjLmm7NCOIVu8NtZyB/TXBgxupZ2PjlTFJBFIRvD7SrMpWx7es8HW0w+eWaAOlGt+7uKp5WhrrN2RPqH0xRJzkdOmOHK35lCB4mHcgoSNtmuxoVwNMVFPHO3LILhcscWm4QeX6c9SfK/ErmwYzsoErQK530KDNGxCk/vxqFmHwiIRPGYDa/DuK9Mjr5lo3hnoceHjrBEXKrZLObZmY2WY+5J504AALBcLMupQYqYTw5cDPDizPCQBvaNVJKPYIYXGyElefUL7cZiojqI693Yus52vK/TlvffwTrCwxDMNkX+j3iTFdZsLHkLLCxaHdYZo2O6qPPoJI/TaffjRQGUsaZRZ3FJm19FpV6mXi+6EJD+tM23pUj1YWWE1fepFNXrxwuCF6DYpKw/G3Tcz1TiJHPdZ0Br9JK9Q/u/QaysmHVkGjLkdD6fnirNlRC4e8LFMPT8fEKyLAuOVkWpBDs9QII9W3nsTV9rOknuqAQZL6HS99/HwTLWxOBa3iiPhvxIIQuLnyBJEG2KdzSTqvAO48CUCtyk9+RxrW0tWyoZmbvxCqJYzEbFMXUfEGNCm55k5/KFYMzH4VVssfsNMOIAJOyjGpsEuw7nd55VqWQAbeD5aLZWMEfFktXdifYDWPxKtNTJ7vwjbr18Va0tPkF3bqv1/ocGZF5c6bhztYcMpPurUaP7V8jStLVy0z88Z8OB7/AM7lJNC2QaoN9K/Cn+j+pTJ5nmLJi71O3aQPNAphZF8dwf7ta+hrRVRl1rEaKpli7N2UrYNPKJTQhTQhIHjhWw5xnAEwSBYssD+ij/Dlr3C7mDD4I1W4lQ+0x6fE3b8/NVNDJkdrsgHWukysAcHHwkJIePIDlXU+zptQD54tgQaN6oaSsED80r33HC3lq4/QJuSLOPcAVjqXjrM6dFH+K/C5Uj+lEj3pK59zW1lIHzQs6vqTEW1JNmkAbk2sEpLCY9136r9Q82HGSd8CJC7KogadmlYv2AURCm7muTQ7a7ixKGWYxM1tx4afm68MLg3MgnjXx0MjAfH6hiPiPOhaD+IJOY6YFwArpZIA4PN3VaYgqY5iezN7ceHhzXLmFo95culeIum5QDMMZJG5ZZI0U7vfkiiLvm9ZuakrISQMxA2IKtIpad41Auj0OdioAElxlBIACNGLJ4ApTySdImOZ+4ce+/qmWvibo0hXp4ldSsiqynurAEH9QR7aia5zDdpseYXbo2uFiq3Tuj4+OS0EEUbHuVUA/wB/cfoNdS1EsgtI4kd6jbBGw6BEb1BbkpChXW+o5UQuDDXIFe0+1gfuhTn9m0zBDBIbSSZfC/yN/RLSySt+Ftwu/wBJJJ8hsvMyUEbuyQJGAfSId27kk92ej8FDrX0dMyCINjNxvfvVTI8vcSVpOm1GpoQpoQuckQIIYWCKIIuwe4rQhI0/gSSBi3TchYUNk40qF4bsG0IIaP3sC7v20jVYfDUavGvPipI5XM2KqNidYVjtxMJvbcs7rY/cXX2/XVccAj4PPkpzVuO4XJ4uqr6n6dA4XsIsn188EruUi6J9xxfOvDgQsQ1/zH2IXQrXX94XQjDGJkyyP5F5K0HinSpUocDa1gL9xY599IysqqdojcbN6aD7+BTkToZiXW16pRx/CsEDOep4yxxyOTE8bvsSz/LcjsPdWPwR8asn1kkwApX3IGoIGvUJUU7WH/MLBNfRI+nQbDjHGDMQqsrbnJPsCSW/y1WT+2S3EmbutoPROxtp2Wyot1Pq8UGwObeRtkca0XdiQAqix7kcmhz30vT00lQ60fz4BSzzthF3Kr4kxerxY8mRHHiRrGpZotzSuVHJO7aqmhZoAavosEhHxEnu0VW+ukO2iJdLWUIPOljlJoho4ygo89ix3A/Pp/TWcl7PN7gItzN9fD6aqxizFt3G6VvEHUOp4cyLjquRFK4SESLciO3IRjYJArhj7Dk8Wbajp6WsFne64bgbHr0ukpnyxHe4K1zwz0dcTGigBLFF9Tnu7HlnP3ZiTetMFXIrehCgOhC+6EKaEL5WhC+HQhZN4q6iMp8psiV0w4GaMRq5VX8viR5NtM3qtQnb0nvYqprauUSiGHc217/y90/TUzHMMsmyDt4YwAI9+KqtIQqoSS1kXt4NWBZPsKOqsVlUScr7gcbffy4p408AAJFrr0/gPCIYLHIm4Udkrc/sSQR+2vP1OouCSDbmAvfYYxe19Vf8P+HYcMHywCa/mMo8yvcFgBY/QduNRVVXLUkB3yG111DSsh1CrdG6n+I6vhrFlJPEpklMaJXl7UKgs9+v87V2qzxq6wynMYJewg8+fdyVXVyB50ddOn1b62uNgMGYp+IcQbwL2h/ztQ7kIGNe+rVxIFwLnkkxbilnwrFFHjKMWSWZAPQZmYA+9C1oL/ugjWNrC90pMoDT0tw8Rfxsryna3s/cN0Ml8O5MJefHyqdFb8PjrGWjiZht/hGVyF44sIKBNAasKbFGNcAW97jbbrYffxSklG+17+CsZXhOSaHZkZuRLI5uWQyNtA9xHFYQX2sj5Ne2uXY1IZC4D3eA5nqfQfyuhQe6NV9fw9jYaF4uniQRKXEiy/xgQL99p/5lax8aXZVzzP8A9uUk26eR+oRJAyPXLcJ18GdSk8wQOzSRPCs0DubcDgNG7d2I3IQ3J9RsmgdXuH1bp2uEnxNNj9/IpGWPKQRsU5asFEpoQpoQvh0IWdeLvpxJP534TISJZn8x4pI9y773FkYG1sgEggi/11A+mjc8SEa+ikbK8NycFUm8FdTaWGUy4O6IODxLTeZtu+OPyjtpJuFRhjmXNjblwv8APfimDWvLmutsiS+Gc73GH/5kv/4Ol/0Vv/M/IJj9Tdxb5/wvbeG87+kYi/cySN/gEX/PQMEbxf5D7rl2JOOzfX0RLw34PXGmfJkKyZMg2l1jCKq3dKtk2fdiSTXt21awQNhYGNJI66pCR5e7MVPqF4YbPx0RCgkhlWaMSC0YrY2uP7JBI1M4XBC5BsbpVyM+aJqycPKjNfmjQzx8fDRi/wDqUazEuDTM+Agj5K2jxBlveCrN4swx+edU+zqyn+5gDpU4fUj9hTAq4TxXaDxNjv8Aymkm/wCDDJJ/7VOhuGVLv2fOy4dWRDjdWo5MyZScbBk5BpskiJfgHb6nP3BC6dhwSR2sjrDkNT/HzKVkrxs0I54L8O5MLJJlNFccAhjSKyAPTuZmbux2LwOONXdNSMgLi39xuUg+QvsDwTjppc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1795" name="Picture 3"/>
          <p:cNvPicPr>
            <a:picLocks noChangeAspect="1" noChangeArrowheads="1"/>
          </p:cNvPicPr>
          <p:nvPr/>
        </p:nvPicPr>
        <p:blipFill>
          <a:blip r:embed="rId4" cstate="print"/>
          <a:srcRect/>
          <a:stretch>
            <a:fillRect/>
          </a:stretch>
        </p:blipFill>
        <p:spPr bwMode="auto">
          <a:xfrm>
            <a:off x="304800" y="4495800"/>
            <a:ext cx="1860176" cy="2108200"/>
          </a:xfrm>
          <a:prstGeom prst="rect">
            <a:avLst/>
          </a:prstGeom>
          <a:noFill/>
          <a:ln w="9525">
            <a:noFill/>
            <a:miter lim="800000"/>
            <a:headEnd/>
            <a:tailEnd/>
          </a:ln>
        </p:spPr>
      </p:pic>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685800"/>
            <a:ext cx="7848599" cy="830997"/>
          </a:xfrm>
          <a:prstGeom prst="rect">
            <a:avLst/>
          </a:prstGeom>
          <a:noFill/>
        </p:spPr>
        <p:txBody>
          <a:bodyPr wrap="square" rtlCol="0">
            <a:spAutoFit/>
          </a:bodyPr>
          <a:lstStyle/>
          <a:p>
            <a:pPr algn="ctr"/>
            <a:r>
              <a:rPr lang="en-US" sz="2400" b="1">
                <a:solidFill>
                  <a:srgbClr val="0000FF"/>
                </a:solidFill>
              </a:rPr>
              <a:t>Put your shapes back in the bucket.</a:t>
            </a:r>
          </a:p>
          <a:p>
            <a:pPr algn="ctr"/>
            <a:r>
              <a:rPr lang="en-US" sz="2400" b="1">
                <a:solidFill>
                  <a:srgbClr val="0000FF"/>
                </a:solidFill>
              </a:rPr>
              <a:t>Find 1 shape with 6 sides, and put it in front of you.</a:t>
            </a:r>
          </a:p>
        </p:txBody>
      </p:sp>
      <p:sp>
        <p:nvSpPr>
          <p:cNvPr id="21" name="TextBox 20"/>
          <p:cNvSpPr txBox="1"/>
          <p:nvPr/>
        </p:nvSpPr>
        <p:spPr>
          <a:xfrm>
            <a:off x="533400" y="838200"/>
            <a:ext cx="7848599" cy="461665"/>
          </a:xfrm>
          <a:prstGeom prst="rect">
            <a:avLst/>
          </a:prstGeom>
          <a:noFill/>
        </p:spPr>
        <p:txBody>
          <a:bodyPr wrap="square" rtlCol="0">
            <a:spAutoFit/>
          </a:bodyPr>
          <a:lstStyle/>
          <a:p>
            <a:pPr algn="ctr"/>
            <a:r>
              <a:rPr lang="en-US" sz="2400" b="1">
                <a:solidFill>
                  <a:srgbClr val="0000FF"/>
                </a:solidFill>
              </a:rPr>
              <a:t>What do you see?</a:t>
            </a:r>
          </a:p>
        </p:txBody>
      </p:sp>
      <p:sp>
        <p:nvSpPr>
          <p:cNvPr id="27" name="Hexagon 26"/>
          <p:cNvSpPr/>
          <p:nvPr/>
        </p:nvSpPr>
        <p:spPr>
          <a:xfrm>
            <a:off x="3733800" y="2133600"/>
            <a:ext cx="1828800" cy="1600200"/>
          </a:xfrm>
          <a:prstGeom prst="hexag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505200" y="4267200"/>
            <a:ext cx="2337756" cy="646331"/>
          </a:xfrm>
          <a:prstGeom prst="rect">
            <a:avLst/>
          </a:prstGeom>
          <a:noFill/>
        </p:spPr>
        <p:txBody>
          <a:bodyPr wrap="none" rtlCol="0">
            <a:spAutoFit/>
          </a:bodyPr>
          <a:lstStyle/>
          <a:p>
            <a:pPr algn="ctr"/>
            <a:r>
              <a:rPr lang="en-US" sz="3600" b="1">
                <a:solidFill>
                  <a:srgbClr val="FF0000"/>
                </a:solidFill>
              </a:rPr>
              <a:t>A hexagon!</a:t>
            </a:r>
          </a:p>
        </p:txBody>
      </p:sp>
      <p:pic>
        <p:nvPicPr>
          <p:cNvPr id="159750" name="Picture 6" descr="http://png.clipart.me/graphics/thumbs/138/cute-baby-chicken-with-thumb-up_138832565.jpg"/>
          <p:cNvPicPr>
            <a:picLocks noChangeAspect="1" noChangeArrowheads="1"/>
          </p:cNvPicPr>
          <p:nvPr/>
        </p:nvPicPr>
        <p:blipFill>
          <a:blip r:embed="rId3" cstate="print"/>
          <a:srcRect/>
          <a:stretch>
            <a:fillRect/>
          </a:stretch>
        </p:blipFill>
        <p:spPr bwMode="auto">
          <a:xfrm>
            <a:off x="7162800" y="4191000"/>
            <a:ext cx="1619250" cy="2291392"/>
          </a:xfrm>
          <a:prstGeom prst="rect">
            <a:avLst/>
          </a:prstGeom>
          <a:noFill/>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7" grpId="0" animBg="1"/>
      <p:bldP spid="2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685800"/>
            <a:ext cx="7848599" cy="830997"/>
          </a:xfrm>
          <a:prstGeom prst="rect">
            <a:avLst/>
          </a:prstGeom>
          <a:noFill/>
        </p:spPr>
        <p:txBody>
          <a:bodyPr wrap="square" rtlCol="0">
            <a:spAutoFit/>
          </a:bodyPr>
          <a:lstStyle/>
          <a:p>
            <a:pPr algn="ctr"/>
            <a:r>
              <a:rPr lang="en-US" sz="2400" b="1">
                <a:solidFill>
                  <a:srgbClr val="0000FF"/>
                </a:solidFill>
              </a:rPr>
              <a:t>Find 6 shapes with four straight sides,</a:t>
            </a:r>
          </a:p>
          <a:p>
            <a:pPr algn="ctr"/>
            <a:r>
              <a:rPr lang="en-US" sz="2400" b="1">
                <a:solidFill>
                  <a:srgbClr val="0000FF"/>
                </a:solidFill>
              </a:rPr>
              <a:t>and put them in front of you.</a:t>
            </a:r>
          </a:p>
        </p:txBody>
      </p:sp>
      <p:sp>
        <p:nvSpPr>
          <p:cNvPr id="21" name="TextBox 20"/>
          <p:cNvSpPr txBox="1"/>
          <p:nvPr/>
        </p:nvSpPr>
        <p:spPr>
          <a:xfrm>
            <a:off x="685800" y="914400"/>
            <a:ext cx="7848599" cy="461665"/>
          </a:xfrm>
          <a:prstGeom prst="rect">
            <a:avLst/>
          </a:prstGeom>
          <a:noFill/>
        </p:spPr>
        <p:txBody>
          <a:bodyPr wrap="square" rtlCol="0">
            <a:spAutoFit/>
          </a:bodyPr>
          <a:lstStyle/>
          <a:p>
            <a:pPr algn="ctr"/>
            <a:r>
              <a:rPr lang="en-US" sz="2400" b="1">
                <a:solidFill>
                  <a:srgbClr val="0000FF"/>
                </a:solidFill>
              </a:rPr>
              <a:t>What do you see?</a:t>
            </a:r>
          </a:p>
        </p:txBody>
      </p:sp>
      <p:sp>
        <p:nvSpPr>
          <p:cNvPr id="28" name="TextBox 27"/>
          <p:cNvSpPr txBox="1"/>
          <p:nvPr/>
        </p:nvSpPr>
        <p:spPr>
          <a:xfrm>
            <a:off x="3581400" y="4038600"/>
            <a:ext cx="2157578" cy="646331"/>
          </a:xfrm>
          <a:prstGeom prst="rect">
            <a:avLst/>
          </a:prstGeom>
          <a:noFill/>
        </p:spPr>
        <p:txBody>
          <a:bodyPr wrap="none" rtlCol="0">
            <a:spAutoFit/>
          </a:bodyPr>
          <a:lstStyle/>
          <a:p>
            <a:pPr algn="ctr"/>
            <a:r>
              <a:rPr lang="en-US" sz="3600" b="1">
                <a:solidFill>
                  <a:srgbClr val="FF0000"/>
                </a:solidFill>
              </a:rPr>
              <a:t>6 squares!</a:t>
            </a:r>
          </a:p>
        </p:txBody>
      </p:sp>
      <p:sp>
        <p:nvSpPr>
          <p:cNvPr id="11" name="Rectangle 10"/>
          <p:cNvSpPr/>
          <p:nvPr/>
        </p:nvSpPr>
        <p:spPr>
          <a:xfrm>
            <a:off x="14478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5146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814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82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150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580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7697" name="Picture 1"/>
          <p:cNvPicPr>
            <a:picLocks noChangeAspect="1" noChangeArrowheads="1"/>
          </p:cNvPicPr>
          <p:nvPr/>
        </p:nvPicPr>
        <p:blipFill>
          <a:blip r:embed="rId3" cstate="print"/>
          <a:srcRect/>
          <a:stretch>
            <a:fillRect/>
          </a:stretch>
        </p:blipFill>
        <p:spPr bwMode="auto">
          <a:xfrm>
            <a:off x="304800" y="4083425"/>
            <a:ext cx="2362200" cy="2431676"/>
          </a:xfrm>
          <a:prstGeom prst="rect">
            <a:avLst/>
          </a:prstGeom>
          <a:noFill/>
          <a:ln w="9525">
            <a:noFill/>
            <a:miter lim="800000"/>
            <a:headEnd/>
            <a:tailEnd/>
          </a:ln>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11" grpId="0" animBg="1"/>
      <p:bldP spid="14" grpId="0" animBg="1"/>
      <p:bldP spid="15" grpId="0" animBg="1"/>
      <p:bldP spid="16" grpId="0" animBg="1"/>
      <p:bldP spid="17" grpId="0" animBg="1"/>
      <p:bldP spid="1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685800"/>
            <a:ext cx="7848599" cy="461665"/>
          </a:xfrm>
          <a:prstGeom prst="rect">
            <a:avLst/>
          </a:prstGeom>
          <a:noFill/>
        </p:spPr>
        <p:txBody>
          <a:bodyPr wrap="square" rtlCol="0">
            <a:spAutoFit/>
          </a:bodyPr>
          <a:lstStyle/>
          <a:p>
            <a:pPr algn="ctr"/>
            <a:r>
              <a:rPr lang="en-US" sz="2400" b="1">
                <a:solidFill>
                  <a:srgbClr val="0000FF"/>
                </a:solidFill>
              </a:rPr>
              <a:t>How many shapes do you have altogether?</a:t>
            </a:r>
          </a:p>
        </p:txBody>
      </p:sp>
      <p:sp>
        <p:nvSpPr>
          <p:cNvPr id="11" name="Rectangle 10"/>
          <p:cNvSpPr/>
          <p:nvPr/>
        </p:nvSpPr>
        <p:spPr>
          <a:xfrm>
            <a:off x="18288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956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624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292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0960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62000" y="2438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7239000" y="2286000"/>
            <a:ext cx="1143000" cy="1066800"/>
          </a:xfrm>
          <a:prstGeom prst="hexag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650" name="Picture 2" descr="https://s-media-cache-ak0.pinimg.com/236x/32/b0/88/32b0888818323cabee087a5d96483cf4.jpg"/>
          <p:cNvPicPr>
            <a:picLocks noChangeAspect="1" noChangeArrowheads="1"/>
          </p:cNvPicPr>
          <p:nvPr/>
        </p:nvPicPr>
        <p:blipFill>
          <a:blip r:embed="rId3" cstate="print"/>
          <a:srcRect/>
          <a:stretch>
            <a:fillRect/>
          </a:stretch>
        </p:blipFill>
        <p:spPr bwMode="auto">
          <a:xfrm>
            <a:off x="304800" y="4062493"/>
            <a:ext cx="2209800" cy="2462617"/>
          </a:xfrm>
          <a:prstGeom prst="rect">
            <a:avLst/>
          </a:prstGeom>
          <a:noFill/>
        </p:spPr>
      </p:pic>
      <p:sp>
        <p:nvSpPr>
          <p:cNvPr id="21" name="Rectangle 2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srcRect/>
          <a:stretch>
            <a:fillRect/>
          </a:stretch>
        </p:blipFill>
        <p:spPr bwMode="auto">
          <a:xfrm>
            <a:off x="2971800" y="1905000"/>
            <a:ext cx="3505200" cy="3492169"/>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685800"/>
            <a:ext cx="7848599" cy="830997"/>
          </a:xfrm>
          <a:prstGeom prst="rect">
            <a:avLst/>
          </a:prstGeom>
          <a:noFill/>
        </p:spPr>
        <p:txBody>
          <a:bodyPr wrap="square" rtlCol="0">
            <a:spAutoFit/>
          </a:bodyPr>
          <a:lstStyle/>
          <a:p>
            <a:pPr algn="ctr"/>
            <a:r>
              <a:rPr lang="en-US" sz="2400" b="1">
                <a:solidFill>
                  <a:srgbClr val="0000FF"/>
                </a:solidFill>
              </a:rPr>
              <a:t>Sort them into two groups again.</a:t>
            </a:r>
          </a:p>
          <a:p>
            <a:pPr algn="ctr"/>
            <a:r>
              <a:rPr lang="en-US" sz="2400" b="1">
                <a:solidFill>
                  <a:srgbClr val="0000FF"/>
                </a:solidFill>
              </a:rPr>
              <a:t>How many are in each of your groups?</a:t>
            </a:r>
          </a:p>
        </p:txBody>
      </p:sp>
      <p:sp>
        <p:nvSpPr>
          <p:cNvPr id="11" name="Rectangle 10"/>
          <p:cNvSpPr/>
          <p:nvPr/>
        </p:nvSpPr>
        <p:spPr>
          <a:xfrm>
            <a:off x="609600" y="49530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5800" y="22098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81200" y="23622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81200" y="38100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53340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38200" y="3581400"/>
            <a:ext cx="838200" cy="8382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6858000" y="2743200"/>
            <a:ext cx="1143000" cy="1066800"/>
          </a:xfrm>
          <a:prstGeom prst="hexago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400800" y="4724400"/>
            <a:ext cx="1561646" cy="646331"/>
          </a:xfrm>
          <a:prstGeom prst="rect">
            <a:avLst/>
          </a:prstGeom>
          <a:noFill/>
        </p:spPr>
        <p:txBody>
          <a:bodyPr wrap="none" rtlCol="0">
            <a:spAutoFit/>
          </a:bodyPr>
          <a:lstStyle/>
          <a:p>
            <a:pPr algn="ctr"/>
            <a:r>
              <a:rPr lang="en-US" b="1"/>
              <a:t>Let’s make a</a:t>
            </a:r>
          </a:p>
          <a:p>
            <a:pPr algn="ctr"/>
            <a:r>
              <a:rPr lang="en-US" b="1"/>
              <a:t>number bond!</a:t>
            </a:r>
          </a:p>
        </p:txBody>
      </p:sp>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srcRect/>
          <a:stretch>
            <a:fillRect/>
          </a:stretch>
        </p:blipFill>
        <p:spPr bwMode="auto">
          <a:xfrm>
            <a:off x="2971800" y="1905000"/>
            <a:ext cx="3505200" cy="3492169"/>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8</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1295400"/>
            <a:ext cx="7848599" cy="461665"/>
          </a:xfrm>
          <a:prstGeom prst="rect">
            <a:avLst/>
          </a:prstGeom>
          <a:noFill/>
        </p:spPr>
        <p:txBody>
          <a:bodyPr wrap="square" rtlCol="0">
            <a:spAutoFit/>
          </a:bodyPr>
          <a:lstStyle/>
          <a:p>
            <a:pPr algn="ctr"/>
            <a:r>
              <a:rPr lang="en-US" sz="2400" b="1">
                <a:solidFill>
                  <a:srgbClr val="0000FF"/>
                </a:solidFill>
              </a:rPr>
              <a:t>Can you find any other ways to make 7?</a:t>
            </a:r>
          </a:p>
        </p:txBody>
      </p:sp>
      <p:pic>
        <p:nvPicPr>
          <p:cNvPr id="151554" name="Picture 2" descr="https://encrypted-tbn3.gstatic.com/images?q=tbn:ANd9GcSlKdbMkgV3hxccxqpwIAPaiJoSTBxL5BFwqzJmFfMmaiMAhHAi"/>
          <p:cNvPicPr>
            <a:picLocks noChangeAspect="1" noChangeArrowheads="1"/>
          </p:cNvPicPr>
          <p:nvPr/>
        </p:nvPicPr>
        <p:blipFill>
          <a:blip r:embed="rId4" cstate="print"/>
          <a:srcRect/>
          <a:stretch>
            <a:fillRect/>
          </a:stretch>
        </p:blipFill>
        <p:spPr bwMode="auto">
          <a:xfrm>
            <a:off x="304800" y="3581400"/>
            <a:ext cx="1571625" cy="291465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4"/>
          <a:stretch>
            <a:fillRect/>
          </a:stretch>
        </p:blipFill>
        <p:spPr>
          <a:xfrm>
            <a:off x="2581074" y="2442218"/>
            <a:ext cx="3447738" cy="3697149"/>
          </a:xfrm>
          <a:prstGeom prst="rect">
            <a:avLst/>
          </a:prstGeom>
        </p:spPr>
      </p:pic>
      <p:pic>
        <p:nvPicPr>
          <p:cNvPr id="17" name="Picture 16"/>
          <p:cNvPicPr>
            <a:picLocks noChangeAspect="1"/>
          </p:cNvPicPr>
          <p:nvPr/>
        </p:nvPicPr>
        <p:blipFill>
          <a:blip r:embed="rId5"/>
          <a:stretch>
            <a:fillRect/>
          </a:stretch>
        </p:blipFill>
        <p:spPr>
          <a:xfrm>
            <a:off x="2260759" y="1963219"/>
            <a:ext cx="3521098" cy="4359455"/>
          </a:xfrm>
          <a:prstGeom prst="rect">
            <a:avLst/>
          </a:prstGeom>
        </p:spPr>
      </p:pic>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0070C0"/>
                </a:solidFill>
              </a:rPr>
              <a:t>I’ll show you some fingers.  I want to make 5.  Show me what is needed to make 5.  Raise your hand when you can say the number sentence.  Start with my number.</a:t>
            </a:r>
            <a:endParaRPr lang="en-US" sz="1600" b="1">
              <a:solidFill>
                <a:srgbClr val="0070C0"/>
              </a:solidFill>
            </a:endParaRPr>
          </a:p>
        </p:txBody>
      </p:sp>
      <p:pic>
        <p:nvPicPr>
          <p:cNvPr id="21"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8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6194" name="Picture 2"/>
          <p:cNvPicPr>
            <a:picLocks noChangeAspect="1" noChangeArrowheads="1"/>
          </p:cNvPicPr>
          <p:nvPr/>
        </p:nvPicPr>
        <p:blipFill>
          <a:blip r:embed="rId3" cstate="print"/>
          <a:srcRect/>
          <a:stretch>
            <a:fillRect/>
          </a:stretch>
        </p:blipFill>
        <p:spPr bwMode="auto">
          <a:xfrm>
            <a:off x="228600" y="228600"/>
            <a:ext cx="8686800" cy="521445"/>
          </a:xfrm>
          <a:prstGeom prst="rect">
            <a:avLst/>
          </a:prstGeom>
          <a:noFill/>
          <a:ln w="9525">
            <a:noFill/>
            <a:miter lim="800000"/>
            <a:headEnd/>
            <a:tailEnd/>
          </a:ln>
        </p:spPr>
      </p:pic>
      <p:pic>
        <p:nvPicPr>
          <p:cNvPr id="136195" name="Picture 3"/>
          <p:cNvPicPr>
            <a:picLocks noChangeAspect="1" noChangeArrowheads="1"/>
          </p:cNvPicPr>
          <p:nvPr/>
        </p:nvPicPr>
        <p:blipFill>
          <a:blip r:embed="rId4" cstate="print"/>
          <a:srcRect/>
          <a:stretch>
            <a:fillRect/>
          </a:stretch>
        </p:blipFill>
        <p:spPr bwMode="auto">
          <a:xfrm>
            <a:off x="762000" y="1295400"/>
            <a:ext cx="7692213" cy="36957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6194" name="Picture 2"/>
          <p:cNvPicPr>
            <a:picLocks noChangeAspect="1" noChangeArrowheads="1"/>
          </p:cNvPicPr>
          <p:nvPr/>
        </p:nvPicPr>
        <p:blipFill>
          <a:blip r:embed="rId3" cstate="print"/>
          <a:srcRect/>
          <a:stretch>
            <a:fillRect/>
          </a:stretch>
        </p:blipFill>
        <p:spPr bwMode="auto">
          <a:xfrm>
            <a:off x="228600" y="228600"/>
            <a:ext cx="8686800" cy="521445"/>
          </a:xfrm>
          <a:prstGeom prst="rect">
            <a:avLst/>
          </a:prstGeom>
          <a:noFill/>
          <a:ln w="9525">
            <a:noFill/>
            <a:miter lim="800000"/>
            <a:headEnd/>
            <a:tailEnd/>
          </a:ln>
        </p:spPr>
      </p:pic>
      <p:pic>
        <p:nvPicPr>
          <p:cNvPr id="137218" name="Picture 2"/>
          <p:cNvPicPr>
            <a:picLocks noChangeAspect="1" noChangeArrowheads="1"/>
          </p:cNvPicPr>
          <p:nvPr/>
        </p:nvPicPr>
        <p:blipFill>
          <a:blip r:embed="rId4" cstate="print"/>
          <a:srcRect/>
          <a:stretch>
            <a:fillRect/>
          </a:stretch>
        </p:blipFill>
        <p:spPr bwMode="auto">
          <a:xfrm>
            <a:off x="914400" y="1143000"/>
            <a:ext cx="7410450" cy="45434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6194" name="Picture 2"/>
          <p:cNvPicPr>
            <a:picLocks noChangeAspect="1" noChangeArrowheads="1"/>
          </p:cNvPicPr>
          <p:nvPr/>
        </p:nvPicPr>
        <p:blipFill>
          <a:blip r:embed="rId3" cstate="print"/>
          <a:srcRect/>
          <a:stretch>
            <a:fillRect/>
          </a:stretch>
        </p:blipFill>
        <p:spPr bwMode="auto">
          <a:xfrm>
            <a:off x="228600" y="228600"/>
            <a:ext cx="8686800" cy="521445"/>
          </a:xfrm>
          <a:prstGeom prst="rect">
            <a:avLst/>
          </a:prstGeom>
          <a:noFill/>
          <a:ln w="9525">
            <a:noFill/>
            <a:miter lim="800000"/>
            <a:headEnd/>
            <a:tailEnd/>
          </a:ln>
        </p:spPr>
      </p:pic>
      <p:pic>
        <p:nvPicPr>
          <p:cNvPr id="138242" name="Picture 2"/>
          <p:cNvPicPr>
            <a:picLocks noChangeAspect="1" noChangeArrowheads="1"/>
          </p:cNvPicPr>
          <p:nvPr/>
        </p:nvPicPr>
        <p:blipFill>
          <a:blip r:embed="rId4" cstate="print"/>
          <a:srcRect/>
          <a:stretch>
            <a:fillRect/>
          </a:stretch>
        </p:blipFill>
        <p:spPr bwMode="auto">
          <a:xfrm>
            <a:off x="766763" y="1028700"/>
            <a:ext cx="7610475" cy="48006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6194" name="Picture 2"/>
          <p:cNvPicPr>
            <a:picLocks noChangeAspect="1" noChangeArrowheads="1"/>
          </p:cNvPicPr>
          <p:nvPr/>
        </p:nvPicPr>
        <p:blipFill>
          <a:blip r:embed="rId3" cstate="print"/>
          <a:srcRect/>
          <a:stretch>
            <a:fillRect/>
          </a:stretch>
        </p:blipFill>
        <p:spPr bwMode="auto">
          <a:xfrm>
            <a:off x="228600" y="228600"/>
            <a:ext cx="8686800" cy="521445"/>
          </a:xfrm>
          <a:prstGeom prst="rect">
            <a:avLst/>
          </a:prstGeom>
          <a:noFill/>
          <a:ln w="9525">
            <a:noFill/>
            <a:miter lim="800000"/>
            <a:headEnd/>
            <a:tailEnd/>
          </a:ln>
        </p:spPr>
      </p:pic>
      <p:pic>
        <p:nvPicPr>
          <p:cNvPr id="139266" name="Picture 2"/>
          <p:cNvPicPr>
            <a:picLocks noChangeAspect="1" noChangeArrowheads="1"/>
          </p:cNvPicPr>
          <p:nvPr/>
        </p:nvPicPr>
        <p:blipFill>
          <a:blip r:embed="rId4" cstate="print"/>
          <a:srcRect/>
          <a:stretch>
            <a:fillRect/>
          </a:stretch>
        </p:blipFill>
        <p:spPr bwMode="auto">
          <a:xfrm>
            <a:off x="609600" y="1524000"/>
            <a:ext cx="7898740" cy="36004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pic>
        <p:nvPicPr>
          <p:cNvPr id="2" name="Picture 1"/>
          <p:cNvPicPr>
            <a:picLocks noChangeAspect="1"/>
          </p:cNvPicPr>
          <p:nvPr/>
        </p:nvPicPr>
        <p:blipFill>
          <a:blip r:embed="rId4"/>
          <a:stretch>
            <a:fillRect/>
          </a:stretch>
        </p:blipFill>
        <p:spPr>
          <a:xfrm>
            <a:off x="2621409" y="1174253"/>
            <a:ext cx="3914846" cy="4006421"/>
          </a:xfrm>
          <a:prstGeom prst="rect">
            <a:avLst/>
          </a:prstGeom>
        </p:spPr>
      </p:pic>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0837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08573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9</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400" kern="0">
                <a:solidFill>
                  <a:sysClr val="windowText" lastClr="000000"/>
                </a:solidFill>
                <a:latin typeface="Kristen ITC" panose="03050502040202030202" pitchFamily="66" charset="0"/>
              </a:rPr>
              <a:t>break apart 8.</a:t>
            </a: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8691848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742847" y="1060064"/>
            <a:ext cx="7464425" cy="646331"/>
          </a:xfrm>
          <a:prstGeom prst="rect">
            <a:avLst/>
          </a:prstGeom>
          <a:noFill/>
        </p:spPr>
        <p:txBody>
          <a:bodyPr wrap="square" rtlCol="0">
            <a:spAutoFit/>
          </a:bodyPr>
          <a:lstStyle/>
          <a:p>
            <a:pPr algn="ctr"/>
            <a:r>
              <a:rPr lang="en-US" b="1">
                <a:solidFill>
                  <a:srgbClr val="0000FF"/>
                </a:solidFill>
              </a:rPr>
              <a:t>Let’s put one bean on each corner of our squares.  Count each bean as you put it down.  How many beans did you count?  </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sp>
        <p:nvSpPr>
          <p:cNvPr id="29" name="Rectangle 28"/>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883" y="3574801"/>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547" y="20781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1090" y="206041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841" y="35713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7433" y="3597033"/>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3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646331"/>
          </a:xfrm>
          <a:prstGeom prst="rect">
            <a:avLst/>
          </a:prstGeom>
          <a:noFill/>
        </p:spPr>
        <p:txBody>
          <a:bodyPr wrap="square" rtlCol="0">
            <a:spAutoFit/>
          </a:bodyPr>
          <a:lstStyle/>
          <a:p>
            <a:pPr algn="ctr"/>
            <a:r>
              <a:rPr lang="en-US" b="1">
                <a:solidFill>
                  <a:srgbClr val="0000FF"/>
                </a:solidFill>
              </a:rPr>
              <a:t>Let’s count the corners of the squares.  As you count each corner, move the bean a little off the corner, so you can remember which ones you already counted.</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883" y="3574801"/>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547" y="20781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1090" y="206041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841" y="35713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7433" y="359703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3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7"/>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9"/>
                                        </p:tgtEl>
                                        <p:attrNameLst>
                                          <p:attrName>style.visibility</p:attrName>
                                        </p:attrNameLst>
                                      </p:cBhvr>
                                      <p:to>
                                        <p:strVal val="hidden"/>
                                      </p:to>
                                    </p:set>
                                  </p:childTnLst>
                                </p:cTn>
                              </p:par>
                              <p:par>
                                <p:cTn id="26" presetID="1" presetClass="entr" presetSubtype="0" fill="hold" nodeType="withEffect">
                                  <p:stCondLst>
                                    <p:cond delay="500"/>
                                  </p:stCondLst>
                                  <p:childTnLst>
                                    <p:set>
                                      <p:cBhvr>
                                        <p:cTn id="27" dur="1" fill="hold">
                                          <p:stCondLst>
                                            <p:cond delay="0"/>
                                          </p:stCondLst>
                                        </p:cTn>
                                        <p:tgtEl>
                                          <p:spTgt spid="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0"/>
                                        </p:tgtEl>
                                        <p:attrNameLst>
                                          <p:attrName>style.visibility</p:attrName>
                                        </p:attrNameLst>
                                      </p:cBhvr>
                                      <p:to>
                                        <p:strVal val="hidden"/>
                                      </p:to>
                                    </p:set>
                                  </p:childTnLst>
                                </p:cTn>
                              </p:par>
                              <p:par>
                                <p:cTn id="32" presetID="1" presetClass="entr" presetSubtype="0" fill="hold" nodeType="withEffect">
                                  <p:stCondLst>
                                    <p:cond delay="500"/>
                                  </p:stCondLst>
                                  <p:childTnLst>
                                    <p:set>
                                      <p:cBhvr>
                                        <p:cTn id="33" dur="1" fill="hold">
                                          <p:stCondLst>
                                            <p:cond delay="0"/>
                                          </p:stCondLst>
                                        </p:cTn>
                                        <p:tgtEl>
                                          <p:spTgt spid="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41"/>
                                        </p:tgtEl>
                                        <p:attrNameLst>
                                          <p:attrName>style.visibility</p:attrName>
                                        </p:attrNameLst>
                                      </p:cBhvr>
                                      <p:to>
                                        <p:strVal val="hidden"/>
                                      </p:to>
                                    </p:set>
                                  </p:childTnLst>
                                </p:cTn>
                              </p:par>
                              <p:par>
                                <p:cTn id="38" presetID="1" presetClass="entr" presetSubtype="0" fill="hold" nodeType="withEffect">
                                  <p:stCondLst>
                                    <p:cond delay="500"/>
                                  </p:stCondLst>
                                  <p:childTnLst>
                                    <p:set>
                                      <p:cBhvr>
                                        <p:cTn id="39" dur="1" fill="hold">
                                          <p:stCondLst>
                                            <p:cond delay="0"/>
                                          </p:stCondLst>
                                        </p:cTn>
                                        <p:tgtEl>
                                          <p:spTgt spid="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42"/>
                                        </p:tgtEl>
                                        <p:attrNameLst>
                                          <p:attrName>style.visibility</p:attrName>
                                        </p:attrNameLst>
                                      </p:cBhvr>
                                      <p:to>
                                        <p:strVal val="hidden"/>
                                      </p:to>
                                    </p:set>
                                  </p:childTnLst>
                                </p:cTn>
                              </p:par>
                              <p:par>
                                <p:cTn id="44" presetID="1" presetClass="entr" presetSubtype="0" fill="hold" nodeType="withEffect">
                                  <p:stCondLst>
                                    <p:cond delay="50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3"/>
                                        </p:tgtEl>
                                        <p:attrNameLst>
                                          <p:attrName>style.visibility</p:attrName>
                                        </p:attrNameLst>
                                      </p:cBhvr>
                                      <p:to>
                                        <p:strVal val="hidden"/>
                                      </p:to>
                                    </p:set>
                                  </p:childTnLst>
                                </p:cTn>
                              </p:par>
                              <p:par>
                                <p:cTn id="50" presetID="1" presetClass="entr" presetSubtype="0" fill="hold" nodeType="withEffect">
                                  <p:stCondLst>
                                    <p:cond delay="500"/>
                                  </p:stCondLst>
                                  <p:childTnLst>
                                    <p:set>
                                      <p:cBhvr>
                                        <p:cTn id="51" dur="1" fill="hold">
                                          <p:stCondLst>
                                            <p:cond delay="0"/>
                                          </p:stCondLst>
                                        </p:cTn>
                                        <p:tgtEl>
                                          <p:spTgt spid="5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par>
                                <p:cTn id="56" presetID="1" presetClass="entr" presetSubtype="0" fill="hold" nodeType="withEffect">
                                  <p:stCondLst>
                                    <p:cond delay="500"/>
                                  </p:stCondLst>
                                  <p:childTnLst>
                                    <p:set>
                                      <p:cBhvr>
                                        <p:cTn id="57"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7 beans on the corners of your squares.  Leave the other one where it is.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883" y="3574801"/>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547" y="20781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1090" y="206041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8841" y="35713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9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ntr" presetSubtype="0"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par>
                                <p:cTn id="32" presetID="1" presetClass="entr" presetSubtype="0" fill="hold" nodeType="with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50"/>
                                        </p:tgtEl>
                                        <p:attrNameLst>
                                          <p:attrName>style.visibility</p:attrName>
                                        </p:attrNameLst>
                                      </p:cBhvr>
                                      <p:to>
                                        <p:strVal val="hidden"/>
                                      </p:to>
                                    </p:set>
                                  </p:childTnLst>
                                </p:cTn>
                              </p:par>
                              <p:par>
                                <p:cTn id="38" presetID="1" presetClass="entr" presetSubtype="0" fill="hold" nodeType="withEffect">
                                  <p:stCondLst>
                                    <p:cond delay="500"/>
                                  </p:stCondLst>
                                  <p:childTnLst>
                                    <p:set>
                                      <p:cBhvr>
                                        <p:cTn id="39" dur="1" fill="hold">
                                          <p:stCondLst>
                                            <p:cond delay="0"/>
                                          </p:stCondLst>
                                        </p:cTn>
                                        <p:tgtEl>
                                          <p:spTgt spid="4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500"/>
                                  </p:stCondLst>
                                  <p:childTnLst>
                                    <p:set>
                                      <p:cBhvr>
                                        <p:cTn id="45" dur="1" fill="hold">
                                          <p:stCondLst>
                                            <p:cond delay="0"/>
                                          </p:stCondLst>
                                        </p:cTn>
                                        <p:tgtEl>
                                          <p:spTgt spid="4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entr" presetSubtype="0" fill="hold" nodeType="withEffect">
                                  <p:stCondLst>
                                    <p:cond delay="500"/>
                                  </p:stCondLst>
                                  <p:childTnLst>
                                    <p:set>
                                      <p:cBhvr>
                                        <p:cTn id="5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6 beans on the corners of your squares.  Leave the other ones where they are.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883" y="3574801"/>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547" y="20781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1090" y="206041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2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ntr" presetSubtype="0"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par>
                                <p:cTn id="32" presetID="1" presetClass="entr" presetSubtype="0" fill="hold" nodeType="with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50"/>
                                        </p:tgtEl>
                                        <p:attrNameLst>
                                          <p:attrName>style.visibility</p:attrName>
                                        </p:attrNameLst>
                                      </p:cBhvr>
                                      <p:to>
                                        <p:strVal val="hidden"/>
                                      </p:to>
                                    </p:set>
                                  </p:childTnLst>
                                </p:cTn>
                              </p:par>
                              <p:par>
                                <p:cTn id="38" presetID="1" presetClass="entr" presetSubtype="0" fill="hold" nodeType="withEffect">
                                  <p:stCondLst>
                                    <p:cond delay="500"/>
                                  </p:stCondLst>
                                  <p:childTnLst>
                                    <p:set>
                                      <p:cBhvr>
                                        <p:cTn id="39" dur="1" fill="hold">
                                          <p:stCondLst>
                                            <p:cond delay="0"/>
                                          </p:stCondLst>
                                        </p:cTn>
                                        <p:tgtEl>
                                          <p:spTgt spid="4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500"/>
                                  </p:stCondLst>
                                  <p:childTnLst>
                                    <p:set>
                                      <p:cBhvr>
                                        <p:cTn id="4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Making 3, 4, and 5 Finger Combinations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p:cNvPicPr>
            <a:picLocks noChangeAspect="1"/>
          </p:cNvPicPr>
          <p:nvPr/>
        </p:nvPicPr>
        <p:blipFill>
          <a:blip r:embed="rId4"/>
          <a:stretch>
            <a:fillRect/>
          </a:stretch>
        </p:blipFill>
        <p:spPr>
          <a:xfrm>
            <a:off x="2581074" y="2442218"/>
            <a:ext cx="3447738" cy="3697149"/>
          </a:xfrm>
          <a:prstGeom prst="rect">
            <a:avLst/>
          </a:prstGeom>
        </p:spPr>
      </p:pic>
      <p:pic>
        <p:nvPicPr>
          <p:cNvPr id="17" name="Picture 16"/>
          <p:cNvPicPr>
            <a:picLocks noChangeAspect="1"/>
          </p:cNvPicPr>
          <p:nvPr/>
        </p:nvPicPr>
        <p:blipFill>
          <a:blip r:embed="rId5"/>
          <a:stretch>
            <a:fillRect/>
          </a:stretch>
        </p:blipFill>
        <p:spPr>
          <a:xfrm>
            <a:off x="2260759" y="1963219"/>
            <a:ext cx="3521098" cy="4359455"/>
          </a:xfrm>
          <a:prstGeom prst="rect">
            <a:avLst/>
          </a:prstGeom>
        </p:spPr>
      </p:pic>
      <p:sp>
        <p:nvSpPr>
          <p:cNvPr id="14" name="TextBox 13"/>
          <p:cNvSpPr txBox="1"/>
          <p:nvPr/>
        </p:nvSpPr>
        <p:spPr>
          <a:xfrm>
            <a:off x="1121932" y="1164769"/>
            <a:ext cx="6754082" cy="923330"/>
          </a:xfrm>
          <a:prstGeom prst="rect">
            <a:avLst/>
          </a:prstGeom>
          <a:noFill/>
        </p:spPr>
        <p:txBody>
          <a:bodyPr wrap="square" rtlCol="0">
            <a:spAutoFit/>
          </a:bodyPr>
          <a:lstStyle/>
          <a:p>
            <a:pPr algn="ctr"/>
            <a:r>
              <a:rPr lang="en-US" b="1">
                <a:solidFill>
                  <a:srgbClr val="0070C0"/>
                </a:solidFill>
              </a:rPr>
              <a:t>I’ll show you some fingers.  I want to make 5.  Show me what is needed to make 5.  Raise your hand when you can say the number sentence.  Start with my number.</a:t>
            </a:r>
            <a:endParaRPr lang="en-US" sz="1600" b="1">
              <a:solidFill>
                <a:srgbClr val="0070C0"/>
              </a:solidFill>
            </a:endParaRPr>
          </a:p>
        </p:txBody>
      </p:sp>
      <p:pic>
        <p:nvPicPr>
          <p:cNvPr id="15"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52"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Tg/oEp/xTgoEp48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6498" y="4648200"/>
            <a:ext cx="1805824" cy="21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62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7"/>
                                        </p:tgtEl>
                                        <p:attrNameLst>
                                          <p:attrName>ppt_w</p:attrName>
                                        </p:attrNameLst>
                                      </p:cBhvr>
                                      <p:tavLst>
                                        <p:tav tm="0">
                                          <p:val>
                                            <p:strVal val="ppt_w"/>
                                          </p:val>
                                        </p:tav>
                                        <p:tav tm="100000">
                                          <p:val>
                                            <p:fltVal val="0"/>
                                          </p:val>
                                        </p:tav>
                                      </p:tavLst>
                                    </p:anim>
                                    <p:anim calcmode="lin" valueType="num">
                                      <p:cBhvr>
                                        <p:cTn id="14" dur="500"/>
                                        <p:tgtEl>
                                          <p:spTgt spid="17"/>
                                        </p:tgtEl>
                                        <p:attrNameLst>
                                          <p:attrName>ppt_h</p:attrName>
                                        </p:attrNameLst>
                                      </p:cBhvr>
                                      <p:tavLst>
                                        <p:tav tm="0">
                                          <p:val>
                                            <p:strVal val="ppt_h"/>
                                          </p:val>
                                        </p:tav>
                                        <p:tav tm="100000">
                                          <p:val>
                                            <p:fltVal val="0"/>
                                          </p:val>
                                        </p:tav>
                                      </p:tavLst>
                                    </p:anim>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5 beans on the corners of your squares.  Leave the other ones where they are.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883" y="3574801"/>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547" y="207819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ntr" presetSubtype="0"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par>
                                <p:cTn id="32" presetID="1" presetClass="entr" presetSubtype="0" fill="hold" nodeType="with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50"/>
                                        </p:tgtEl>
                                        <p:attrNameLst>
                                          <p:attrName>style.visibility</p:attrName>
                                        </p:attrNameLst>
                                      </p:cBhvr>
                                      <p:to>
                                        <p:strVal val="hidden"/>
                                      </p:to>
                                    </p:set>
                                  </p:childTnLst>
                                </p:cTn>
                              </p:par>
                              <p:par>
                                <p:cTn id="38" presetID="1" presetClass="entr" presetSubtype="0" fill="hold" nodeType="withEffect">
                                  <p:stCondLst>
                                    <p:cond delay="500"/>
                                  </p:stCondLst>
                                  <p:childTnLst>
                                    <p:set>
                                      <p:cBhvr>
                                        <p:cTn id="3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4 beans on the corners of your squares.  Leave the other ones where they are.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6883" y="3574801"/>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ntr" presetSubtype="0"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9"/>
                                        </p:tgtEl>
                                        <p:attrNameLst>
                                          <p:attrName>style.visibility</p:attrName>
                                        </p:attrNameLst>
                                      </p:cBhvr>
                                      <p:to>
                                        <p:strVal val="hidden"/>
                                      </p:to>
                                    </p:set>
                                  </p:childTnLst>
                                </p:cTn>
                              </p:par>
                              <p:par>
                                <p:cTn id="32" presetID="1" presetClass="entr" presetSubtype="0" fill="hold" nodeType="withEffect">
                                  <p:stCondLst>
                                    <p:cond delay="50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3 beans on the corners of your squares.  Leave the other ones where they are.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8291" y="3549167"/>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
                                        </p:tgtEl>
                                        <p:attrNameLst>
                                          <p:attrName>style.visibility</p:attrName>
                                        </p:attrNameLst>
                                      </p:cBhvr>
                                      <p:to>
                                        <p:strVal val="hidden"/>
                                      </p:to>
                                    </p:set>
                                  </p:childTnLst>
                                </p:cTn>
                              </p:par>
                              <p:par>
                                <p:cTn id="26" presetID="1" presetClass="entr" presetSubtype="0" fill="hold" nodeType="withEffect">
                                  <p:stCondLst>
                                    <p:cond delay="50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2 beans on the corners of your squares.  Leave the other ones where they are.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0540" y="2038180"/>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5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46"/>
                                        </p:tgtEl>
                                        <p:attrNameLst>
                                          <p:attrName>style.visibility</p:attrName>
                                        </p:attrNameLst>
                                      </p:cBhvr>
                                      <p:to>
                                        <p:strVal val="hidden"/>
                                      </p:to>
                                    </p:set>
                                  </p:childTnLst>
                                </p:cTn>
                              </p:par>
                              <p:par>
                                <p:cTn id="20" presetID="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1 bean on the corners of your squares.  Leave the other ones where they are.  Count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997" y="2055967"/>
            <a:ext cx="523283" cy="75079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5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5"/>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76137" y="1073659"/>
            <a:ext cx="7943953" cy="923330"/>
          </a:xfrm>
          <a:prstGeom prst="rect">
            <a:avLst/>
          </a:prstGeom>
          <a:noFill/>
        </p:spPr>
        <p:txBody>
          <a:bodyPr wrap="square" rtlCol="0">
            <a:spAutoFit/>
          </a:bodyPr>
          <a:lstStyle/>
          <a:p>
            <a:pPr algn="ctr"/>
            <a:r>
              <a:rPr lang="en-US" b="1">
                <a:solidFill>
                  <a:srgbClr val="0000FF"/>
                </a:solidFill>
              </a:rPr>
              <a:t>Our job is to make 8.  Move 0 beans on the corners of your squares.  Leave the other ones where they are.  How many beans are on your corners?.  Wait for the signal to tell me.  How many beans are not on a corner?</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Making 8 With Squares and Beans</a:t>
            </a:r>
            <a:endParaRPr lang="en-US" sz="8000" b="1"/>
          </a:p>
        </p:txBody>
      </p:sp>
      <p:pic>
        <p:nvPicPr>
          <p:cNvPr id="56322"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732461" y="4660351"/>
            <a:ext cx="2071550" cy="187787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30" name="Picture 2" descr="https://s-media-cache-ak0.pinimg.com/236x/84/ab/98/84ab98b506e1cd270384ddfc844138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4665048"/>
            <a:ext cx="2046955" cy="187787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834120"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278152" y="2252887"/>
            <a:ext cx="1904580" cy="1843416"/>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6987" y="207584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076" y="2048463"/>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2461" y="3529289"/>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7697" y="3581072"/>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850" y="2069276"/>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48" y="3571398"/>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2053115"/>
            <a:ext cx="523283" cy="7507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4391" y="3581071"/>
            <a:ext cx="523283" cy="75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8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12775" y="1048081"/>
            <a:ext cx="7761137" cy="969496"/>
          </a:xfrm>
          <a:prstGeom prst="rect">
            <a:avLst/>
          </a:prstGeom>
          <a:noFill/>
        </p:spPr>
        <p:txBody>
          <a:bodyPr wrap="square" rtlCol="0">
            <a:spAutoFit/>
          </a:bodyPr>
          <a:lstStyle/>
          <a:p>
            <a:pPr algn="ctr"/>
            <a:r>
              <a:rPr lang="en-US" sz="1900" b="1">
                <a:solidFill>
                  <a:srgbClr val="0070C0"/>
                </a:solidFill>
              </a:rPr>
              <a:t>Put an X on 2 of the fish.  Pretend they swam away!  Circle a group of 7 from the fish who didn’t swim away.  How many fish are left?  Let’s circle that 1 fish.  How many did you circle altogether?  </a:t>
            </a:r>
          </a:p>
        </p:txBody>
      </p:sp>
    </p:spTree>
    <p:extLst>
      <p:ext uri="{BB962C8B-B14F-4D97-AF65-F5344CB8AC3E}">
        <p14:creationId xmlns:p14="http://schemas.microsoft.com/office/powerpoint/2010/main" val="7045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22714" y="1116390"/>
            <a:ext cx="7761137" cy="969496"/>
          </a:xfrm>
          <a:prstGeom prst="rect">
            <a:avLst/>
          </a:prstGeom>
          <a:noFill/>
        </p:spPr>
        <p:txBody>
          <a:bodyPr wrap="square" rtlCol="0">
            <a:spAutoFit/>
          </a:bodyPr>
          <a:lstStyle/>
          <a:p>
            <a:pPr algn="ctr"/>
            <a:r>
              <a:rPr lang="en-US" sz="1900" b="1">
                <a:solidFill>
                  <a:srgbClr val="0070C0"/>
                </a:solidFill>
              </a:rPr>
              <a:t>Put an X on 2 of the fish.  Pretend they swam away!  Circle a group of 5 from the fish who didn’t swim away.  How many fish are left?  Let’s circle those 3.  How many did you circle altogether?  </a:t>
            </a:r>
          </a:p>
        </p:txBody>
      </p:sp>
    </p:spTree>
    <p:extLst>
      <p:ext uri="{BB962C8B-B14F-4D97-AF65-F5344CB8AC3E}">
        <p14:creationId xmlns:p14="http://schemas.microsoft.com/office/powerpoint/2010/main" val="132364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9</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22714" y="1116390"/>
            <a:ext cx="7761137" cy="969496"/>
          </a:xfrm>
          <a:prstGeom prst="rect">
            <a:avLst/>
          </a:prstGeom>
          <a:noFill/>
        </p:spPr>
        <p:txBody>
          <a:bodyPr wrap="square" rtlCol="0">
            <a:spAutoFit/>
          </a:bodyPr>
          <a:lstStyle/>
          <a:p>
            <a:pPr algn="ctr"/>
            <a:r>
              <a:rPr lang="en-US" sz="1900" b="1">
                <a:solidFill>
                  <a:srgbClr val="0070C0"/>
                </a:solidFill>
              </a:rPr>
              <a:t>Put an X on 2 of the fish.  Pretend they swam away!  Circle a group of 4 from the fish who didn’t swim away.  How many fish are left?  Let’s circle those 4.  How many did you circle altogether?  </a:t>
            </a:r>
          </a:p>
        </p:txBody>
      </p:sp>
    </p:spTree>
    <p:extLst>
      <p:ext uri="{BB962C8B-B14F-4D97-AF65-F5344CB8AC3E}">
        <p14:creationId xmlns:p14="http://schemas.microsoft.com/office/powerpoint/2010/main" val="92606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9</a:t>
            </a:r>
          </a:p>
        </p:txBody>
      </p:sp>
      <p:sp>
        <p:nvSpPr>
          <p:cNvPr id="16" name="TextBox 15"/>
          <p:cNvSpPr txBox="1"/>
          <p:nvPr/>
        </p:nvSpPr>
        <p:spPr>
          <a:xfrm>
            <a:off x="304800" y="914400"/>
            <a:ext cx="8534400" cy="2123658"/>
          </a:xfrm>
          <a:prstGeom prst="rect">
            <a:avLst/>
          </a:prstGeom>
          <a:noFill/>
        </p:spPr>
        <p:txBody>
          <a:bodyPr wrap="square" rtlCol="0">
            <a:spAutoFit/>
          </a:bodyPr>
          <a:lstStyle/>
          <a:p>
            <a:pPr algn="ctr"/>
            <a:r>
              <a:rPr lang="en-US" sz="2200" b="1"/>
              <a:t>Take one of your 5-sticks.  Add 1 more cube.  How many cubes </a:t>
            </a:r>
          </a:p>
          <a:p>
            <a:pPr algn="ctr"/>
            <a:r>
              <a:rPr lang="en-US" sz="2200" b="1"/>
              <a:t>are in your stick now?  Add 1 more cube.  How many cubes </a:t>
            </a:r>
          </a:p>
          <a:p>
            <a:pPr algn="ctr"/>
            <a:r>
              <a:rPr lang="en-US" sz="2200" b="1"/>
              <a:t>now?  Add another cube.  How many cubes now?  Take your </a:t>
            </a:r>
          </a:p>
          <a:p>
            <a:pPr algn="ctr"/>
            <a:r>
              <a:rPr lang="en-US" sz="2200" b="1"/>
              <a:t>8-stick apart.  Work with your partner to make two rows of cubes </a:t>
            </a:r>
          </a:p>
          <a:p>
            <a:pPr algn="ctr"/>
            <a:r>
              <a:rPr lang="en-US" sz="2200" b="1"/>
              <a:t>out of your stick.  Make sure you have the same number of </a:t>
            </a:r>
          </a:p>
          <a:p>
            <a:pPr algn="ctr"/>
            <a:r>
              <a:rPr lang="en-US" sz="2200" b="1"/>
              <a:t>cubes in each row.  </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140290" name="Picture 2"/>
          <p:cNvPicPr>
            <a:picLocks noChangeAspect="1" noChangeArrowheads="1"/>
          </p:cNvPicPr>
          <p:nvPr/>
        </p:nvPicPr>
        <p:blipFill>
          <a:blip r:embed="rId3" cstate="print"/>
          <a:srcRect/>
          <a:stretch>
            <a:fillRect/>
          </a:stretch>
        </p:blipFill>
        <p:spPr bwMode="auto">
          <a:xfrm>
            <a:off x="2438400" y="4038600"/>
            <a:ext cx="2859232" cy="1485900"/>
          </a:xfrm>
          <a:prstGeom prst="rect">
            <a:avLst/>
          </a:prstGeom>
          <a:noFill/>
          <a:ln w="9525">
            <a:noFill/>
            <a:miter lim="800000"/>
            <a:headEnd/>
            <a:tailEnd/>
          </a:ln>
        </p:spPr>
      </p:pic>
      <p:sp>
        <p:nvSpPr>
          <p:cNvPr id="19" name="Rectangle 18"/>
          <p:cNvSpPr/>
          <p:nvPr/>
        </p:nvSpPr>
        <p:spPr>
          <a:xfrm>
            <a:off x="5334000" y="4343400"/>
            <a:ext cx="2253166" cy="707886"/>
          </a:xfrm>
          <a:prstGeom prst="rect">
            <a:avLst/>
          </a:prstGeom>
        </p:spPr>
        <p:txBody>
          <a:bodyPr wrap="square">
            <a:spAutoFit/>
          </a:bodyPr>
          <a:lstStyle/>
          <a:p>
            <a:pPr algn="ctr"/>
            <a:r>
              <a:rPr lang="en-US" sz="2000" b="1">
                <a:solidFill>
                  <a:srgbClr val="FF0000"/>
                </a:solidFill>
              </a:rPr>
              <a:t>How many cubes are in each row?</a:t>
            </a: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0290"/>
                                        </p:tgtEl>
                                        <p:attrNameLst>
                                          <p:attrName>style.visibility</p:attrName>
                                        </p:attrNameLst>
                                      </p:cBhvr>
                                      <p:to>
                                        <p:strVal val="visible"/>
                                      </p:to>
                                    </p:set>
                                    <p:anim calcmode="lin" valueType="num">
                                      <p:cBhvr additive="base">
                                        <p:cTn id="7" dur="500" fill="hold"/>
                                        <p:tgtEl>
                                          <p:spTgt spid="140290"/>
                                        </p:tgtEl>
                                        <p:attrNameLst>
                                          <p:attrName>ppt_x</p:attrName>
                                        </p:attrNameLst>
                                      </p:cBhvr>
                                      <p:tavLst>
                                        <p:tav tm="0">
                                          <p:val>
                                            <p:strVal val="#ppt_x"/>
                                          </p:val>
                                        </p:tav>
                                        <p:tav tm="100000">
                                          <p:val>
                                            <p:strVal val="#ppt_x"/>
                                          </p:val>
                                        </p:tav>
                                      </p:tavLst>
                                    </p:anim>
                                    <p:anim calcmode="lin" valueType="num">
                                      <p:cBhvr additive="base">
                                        <p:cTn id="8" dur="500" fill="hold"/>
                                        <p:tgtEl>
                                          <p:spTgt spid="140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6400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clipartbold.com/wp-content/uploads/2016/02/Happy-face-smiley-face-clip-art-dr-od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8031" y="5029200"/>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28965" y="613231"/>
            <a:ext cx="7286070" cy="5570756"/>
          </a:xfrm>
          <a:prstGeom prst="rect">
            <a:avLst/>
          </a:prstGeom>
          <a:noFill/>
        </p:spPr>
        <p:txBody>
          <a:bodyPr wrap="square" rtlCol="0">
            <a:spAutoFit/>
          </a:bodyPr>
          <a:lstStyle/>
          <a:p>
            <a:pPr algn="ctr"/>
            <a:r>
              <a:rPr lang="en-US" sz="4800">
                <a:latin typeface="Kristen ITC" panose="03050502040202030202" pitchFamily="66" charset="0"/>
              </a:rPr>
              <a:t>Thank you so much for your purchase!</a:t>
            </a:r>
          </a:p>
          <a:p>
            <a:pPr algn="ctr"/>
            <a:endParaRPr lang="en-US" sz="3600">
              <a:latin typeface="Kristen ITC" panose="03050502040202030202" pitchFamily="66" charset="0"/>
            </a:endParaRPr>
          </a:p>
          <a:p>
            <a:pPr algn="ctr"/>
            <a:r>
              <a:rPr lang="en-US" sz="2800">
                <a:latin typeface="Kristen ITC" panose="03050502040202030202" pitchFamily="66" charset="0"/>
              </a:rPr>
              <a:t>Be sure to view each lesson in Slide Show.  Some slides contain text boxes or objects that appear with a click of the mouse.  These slides may look jumbled in design mode.</a:t>
            </a:r>
          </a:p>
          <a:p>
            <a:pPr algn="ctr"/>
            <a:endParaRPr lang="en-US" sz="2800">
              <a:latin typeface="Kristen ITC" panose="03050502040202030202" pitchFamily="66" charset="0"/>
            </a:endParaRPr>
          </a:p>
          <a:p>
            <a:pPr algn="ctr"/>
            <a:endParaRPr lang="en-US" sz="2800">
              <a:latin typeface="Kristen ITC" panose="03050502040202030202" pitchFamily="66" charset="0"/>
            </a:endParaRPr>
          </a:p>
          <a:p>
            <a:pPr algn="ctr"/>
            <a:endParaRPr lang="en-US" sz="2800">
              <a:latin typeface="Kristen ITC" panose="03050502040202030202" pitchFamily="66" charset="0"/>
            </a:endParaRPr>
          </a:p>
        </p:txBody>
      </p:sp>
    </p:spTree>
    <p:extLst>
      <p:ext uri="{BB962C8B-B14F-4D97-AF65-F5344CB8AC3E}">
        <p14:creationId xmlns:p14="http://schemas.microsoft.com/office/powerpoint/2010/main" val="112430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Make 5 Matching Game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21932" y="1373171"/>
            <a:ext cx="6754082" cy="1631216"/>
          </a:xfrm>
          <a:prstGeom prst="rect">
            <a:avLst/>
          </a:prstGeom>
          <a:noFill/>
        </p:spPr>
        <p:txBody>
          <a:bodyPr wrap="square" rtlCol="0">
            <a:spAutoFit/>
          </a:bodyPr>
          <a:lstStyle/>
          <a:p>
            <a:pPr algn="ctr"/>
            <a:r>
              <a:rPr lang="en-US" sz="2000" b="1">
                <a:solidFill>
                  <a:srgbClr val="0000FF"/>
                </a:solidFill>
              </a:rPr>
              <a:t>Work with your partner.  Shuffle and place the cards facedown in two equal rows.  Partner A turns over two cards.  If the total of the numbers on both cards is 5, then she collects both cards.  If not, then Partner A turns them back over in their original place facedown.  Repeat for Partner B.</a:t>
            </a:r>
            <a:endParaRPr lang="en-US" b="1">
              <a:solidFill>
                <a:srgbClr val="0000FF"/>
              </a:solidFill>
            </a:endParaRPr>
          </a:p>
        </p:txBody>
      </p:sp>
      <p:pic>
        <p:nvPicPr>
          <p:cNvPr id="7" name="Picture 6"/>
          <p:cNvPicPr>
            <a:picLocks noChangeAspect="1"/>
          </p:cNvPicPr>
          <p:nvPr/>
        </p:nvPicPr>
        <p:blipFill>
          <a:blip r:embed="rId4"/>
          <a:stretch>
            <a:fillRect/>
          </a:stretch>
        </p:blipFill>
        <p:spPr>
          <a:xfrm>
            <a:off x="571875" y="4038599"/>
            <a:ext cx="2299654" cy="2333723"/>
          </a:xfrm>
          <a:prstGeom prst="rect">
            <a:avLst/>
          </a:prstGeom>
        </p:spPr>
      </p:pic>
      <p:pic>
        <p:nvPicPr>
          <p:cNvPr id="8" name="Picture 7"/>
          <p:cNvPicPr>
            <a:picLocks noChangeAspect="1"/>
          </p:cNvPicPr>
          <p:nvPr/>
        </p:nvPicPr>
        <p:blipFill>
          <a:blip r:embed="rId5"/>
          <a:stretch>
            <a:fillRect/>
          </a:stretch>
        </p:blipFill>
        <p:spPr>
          <a:xfrm>
            <a:off x="6260549" y="4038600"/>
            <a:ext cx="2282620" cy="2333723"/>
          </a:xfrm>
          <a:prstGeom prst="rect">
            <a:avLst/>
          </a:prstGeom>
        </p:spPr>
      </p:pic>
    </p:spTree>
    <p:extLst>
      <p:ext uri="{BB962C8B-B14F-4D97-AF65-F5344CB8AC3E}">
        <p14:creationId xmlns:p14="http://schemas.microsoft.com/office/powerpoint/2010/main" val="29687770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9</a:t>
            </a:r>
          </a:p>
        </p:txBody>
      </p:sp>
      <p:sp>
        <p:nvSpPr>
          <p:cNvPr id="16" name="TextBox 15"/>
          <p:cNvSpPr txBox="1"/>
          <p:nvPr/>
        </p:nvSpPr>
        <p:spPr>
          <a:xfrm>
            <a:off x="304800" y="914400"/>
            <a:ext cx="8534400" cy="1200329"/>
          </a:xfrm>
          <a:prstGeom prst="rect">
            <a:avLst/>
          </a:prstGeom>
          <a:noFill/>
        </p:spPr>
        <p:txBody>
          <a:bodyPr wrap="square" rtlCol="0">
            <a:spAutoFit/>
          </a:bodyPr>
          <a:lstStyle/>
          <a:p>
            <a:pPr algn="ctr"/>
            <a:r>
              <a:rPr lang="en-US" sz="2400" b="1"/>
              <a:t>Now, take your cubes a tiny row of two.  Make another</a:t>
            </a:r>
          </a:p>
          <a:p>
            <a:pPr algn="ctr"/>
            <a:r>
              <a:rPr lang="en-US" sz="2400" b="1"/>
              <a:t>tiny row of two underneath.  Keep going until all of your</a:t>
            </a:r>
          </a:p>
          <a:p>
            <a:pPr algn="ctr"/>
            <a:r>
              <a:rPr lang="en-US" sz="2400" b="1"/>
              <a:t>cubes are used up.  </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141314" name="Picture 2"/>
          <p:cNvPicPr>
            <a:picLocks noChangeAspect="1" noChangeArrowheads="1"/>
          </p:cNvPicPr>
          <p:nvPr/>
        </p:nvPicPr>
        <p:blipFill>
          <a:blip r:embed="rId3" cstate="print"/>
          <a:srcRect/>
          <a:stretch>
            <a:fillRect/>
          </a:stretch>
        </p:blipFill>
        <p:spPr bwMode="auto">
          <a:xfrm>
            <a:off x="2895600" y="2895600"/>
            <a:ext cx="1447800" cy="3041597"/>
          </a:xfrm>
          <a:prstGeom prst="rect">
            <a:avLst/>
          </a:prstGeom>
          <a:noFill/>
          <a:ln w="9525">
            <a:noFill/>
            <a:miter lim="800000"/>
            <a:headEnd/>
            <a:tailEnd/>
          </a:ln>
        </p:spPr>
      </p:pic>
      <p:sp>
        <p:nvSpPr>
          <p:cNvPr id="18" name="Rectangle 17"/>
          <p:cNvSpPr/>
          <p:nvPr/>
        </p:nvSpPr>
        <p:spPr>
          <a:xfrm>
            <a:off x="4724400" y="3505200"/>
            <a:ext cx="3048000" cy="1015663"/>
          </a:xfrm>
          <a:prstGeom prst="rect">
            <a:avLst/>
          </a:prstGeom>
        </p:spPr>
        <p:txBody>
          <a:bodyPr wrap="square">
            <a:spAutoFit/>
          </a:bodyPr>
          <a:lstStyle/>
          <a:p>
            <a:pPr algn="ctr"/>
            <a:r>
              <a:rPr lang="en-US" sz="2000" b="1">
                <a:solidFill>
                  <a:srgbClr val="FF0000"/>
                </a:solidFill>
              </a:rPr>
              <a:t>How many cubes are in each row?  How many tiny rows do you have?</a:t>
            </a: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ppt_x"/>
                                          </p:val>
                                        </p:tav>
                                        <p:tav tm="100000">
                                          <p:val>
                                            <p:strVal val="#ppt_x"/>
                                          </p:val>
                                        </p:tav>
                                      </p:tavLst>
                                    </p:anim>
                                    <p:anim calcmode="lin" valueType="num">
                                      <p:cBhvr additive="base">
                                        <p:cTn id="8" dur="500" fill="hold"/>
                                        <p:tgtEl>
                                          <p:spTgt spid="1413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5" name="Picture 5" descr="http://clipartfreefor.com/cliparts/parrot-clipart/cliparti1_parrot-clipart_04.jpg"/>
          <p:cNvPicPr>
            <a:picLocks noChangeAspect="1" noChangeArrowheads="1"/>
          </p:cNvPicPr>
          <p:nvPr/>
        </p:nvPicPr>
        <p:blipFill>
          <a:blip r:embed="rId3" cstate="print"/>
          <a:srcRect/>
          <a:stretch>
            <a:fillRect/>
          </a:stretch>
        </p:blipFill>
        <p:spPr bwMode="auto">
          <a:xfrm flipH="1">
            <a:off x="381000" y="4343400"/>
            <a:ext cx="1791494" cy="2239368"/>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1295400"/>
            <a:ext cx="7848599" cy="461665"/>
          </a:xfrm>
          <a:prstGeom prst="rect">
            <a:avLst/>
          </a:prstGeom>
          <a:noFill/>
        </p:spPr>
        <p:txBody>
          <a:bodyPr wrap="square" rtlCol="0">
            <a:spAutoFit/>
          </a:bodyPr>
          <a:lstStyle/>
          <a:p>
            <a:pPr algn="ctr"/>
            <a:r>
              <a:rPr lang="en-US" sz="2400" b="1">
                <a:solidFill>
                  <a:srgbClr val="0000FF"/>
                </a:solidFill>
              </a:rPr>
              <a:t>Draw a row of 8 crackers on your white board.</a:t>
            </a:r>
          </a:p>
        </p:txBody>
      </p:sp>
      <p:pic>
        <p:nvPicPr>
          <p:cNvPr id="143363" name="Picture 3"/>
          <p:cNvPicPr>
            <a:picLocks noChangeAspect="1" noChangeArrowheads="1"/>
          </p:cNvPicPr>
          <p:nvPr/>
        </p:nvPicPr>
        <p:blipFill>
          <a:blip r:embed="rId4" cstate="print"/>
          <a:srcRect/>
          <a:stretch>
            <a:fillRect/>
          </a:stretch>
        </p:blipFill>
        <p:spPr bwMode="auto">
          <a:xfrm>
            <a:off x="1524000" y="2362200"/>
            <a:ext cx="6086475" cy="971550"/>
          </a:xfrm>
          <a:prstGeom prst="rect">
            <a:avLst/>
          </a:prstGeom>
          <a:noFill/>
          <a:ln w="9525">
            <a:noFill/>
            <a:miter lim="800000"/>
            <a:headEnd/>
            <a:tailEnd/>
          </a:ln>
        </p:spPr>
      </p:pic>
      <p:sp>
        <p:nvSpPr>
          <p:cNvPr id="28" name="TextBox 27"/>
          <p:cNvSpPr txBox="1"/>
          <p:nvPr/>
        </p:nvSpPr>
        <p:spPr>
          <a:xfrm>
            <a:off x="-238125" y="161925"/>
            <a:ext cx="7848599" cy="1200329"/>
          </a:xfrm>
          <a:prstGeom prst="rect">
            <a:avLst/>
          </a:prstGeom>
          <a:noFill/>
        </p:spPr>
        <p:txBody>
          <a:bodyPr wrap="square" rtlCol="0">
            <a:spAutoFit/>
          </a:bodyPr>
          <a:lstStyle/>
          <a:p>
            <a:pPr algn="ctr"/>
            <a:r>
              <a:rPr lang="en-US" sz="2400" b="1">
                <a:solidFill>
                  <a:srgbClr val="FF0000"/>
                </a:solidFill>
              </a:rPr>
              <a:t>Let’s pretend you want to share them</a:t>
            </a:r>
          </a:p>
          <a:p>
            <a:pPr algn="ctr"/>
            <a:r>
              <a:rPr lang="en-US" sz="2400" b="1">
                <a:solidFill>
                  <a:srgbClr val="FF0000"/>
                </a:solidFill>
              </a:rPr>
              <a:t>between two friends.  How many should</a:t>
            </a:r>
          </a:p>
          <a:p>
            <a:pPr algn="ctr"/>
            <a:r>
              <a:rPr lang="en-US" sz="2400" b="1">
                <a:solidFill>
                  <a:srgbClr val="FF0000"/>
                </a:solidFill>
              </a:rPr>
              <a:t>we give your first friend?</a:t>
            </a:r>
          </a:p>
        </p:txBody>
      </p:sp>
      <p:pic>
        <p:nvPicPr>
          <p:cNvPr id="29" name="Picture 2"/>
          <p:cNvPicPr>
            <a:picLocks noChangeAspect="1" noChangeArrowheads="1"/>
          </p:cNvPicPr>
          <p:nvPr/>
        </p:nvPicPr>
        <p:blipFill>
          <a:blip r:embed="rId5" cstate="print"/>
          <a:srcRect/>
          <a:stretch>
            <a:fillRect/>
          </a:stretch>
        </p:blipFill>
        <p:spPr bwMode="auto">
          <a:xfrm>
            <a:off x="2438400" y="3429000"/>
            <a:ext cx="2362200" cy="2353418"/>
          </a:xfrm>
          <a:prstGeom prst="rect">
            <a:avLst/>
          </a:prstGeom>
          <a:noFill/>
          <a:ln w="9525">
            <a:noFill/>
            <a:miter lim="800000"/>
            <a:headEnd/>
            <a:tailEnd/>
          </a:ln>
        </p:spPr>
      </p:pic>
      <p:sp>
        <p:nvSpPr>
          <p:cNvPr id="30" name="TextBox 29"/>
          <p:cNvSpPr txBox="1"/>
          <p:nvPr/>
        </p:nvSpPr>
        <p:spPr>
          <a:xfrm>
            <a:off x="4800600" y="4038600"/>
            <a:ext cx="2752933" cy="923330"/>
          </a:xfrm>
          <a:prstGeom prst="rect">
            <a:avLst/>
          </a:prstGeom>
          <a:noFill/>
        </p:spPr>
        <p:txBody>
          <a:bodyPr wrap="none" rtlCol="0">
            <a:spAutoFit/>
          </a:bodyPr>
          <a:lstStyle/>
          <a:p>
            <a:pPr algn="ctr"/>
            <a:r>
              <a:rPr lang="en-US" b="1"/>
              <a:t>Who can help me fill in the</a:t>
            </a:r>
          </a:p>
          <a:p>
            <a:pPr algn="ctr"/>
            <a:r>
              <a:rPr lang="en-US" b="1"/>
              <a:t>numbers that would tell</a:t>
            </a:r>
          </a:p>
          <a:p>
            <a:pPr algn="ctr"/>
            <a:r>
              <a:rPr lang="en-US" b="1"/>
              <a:t>about your drawing?</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0"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1295400"/>
            <a:ext cx="7848599" cy="461665"/>
          </a:xfrm>
          <a:prstGeom prst="rect">
            <a:avLst/>
          </a:prstGeom>
          <a:noFill/>
        </p:spPr>
        <p:txBody>
          <a:bodyPr wrap="square" rtlCol="0">
            <a:spAutoFit/>
          </a:bodyPr>
          <a:lstStyle/>
          <a:p>
            <a:pPr algn="ctr"/>
            <a:r>
              <a:rPr lang="en-US" sz="2400" b="1">
                <a:solidFill>
                  <a:srgbClr val="0000FF"/>
                </a:solidFill>
              </a:rPr>
              <a:t>Could we share your crackers another way?</a:t>
            </a:r>
          </a:p>
        </p:txBody>
      </p:sp>
      <p:pic>
        <p:nvPicPr>
          <p:cNvPr id="143363" name="Picture 3"/>
          <p:cNvPicPr>
            <a:picLocks noChangeAspect="1" noChangeArrowheads="1"/>
          </p:cNvPicPr>
          <p:nvPr/>
        </p:nvPicPr>
        <p:blipFill>
          <a:blip r:embed="rId3" cstate="print"/>
          <a:srcRect/>
          <a:stretch>
            <a:fillRect/>
          </a:stretch>
        </p:blipFill>
        <p:spPr bwMode="auto">
          <a:xfrm>
            <a:off x="1524000" y="2362200"/>
            <a:ext cx="6086475" cy="971550"/>
          </a:xfrm>
          <a:prstGeom prst="rect">
            <a:avLst/>
          </a:prstGeom>
          <a:noFill/>
          <a:ln w="9525">
            <a:noFill/>
            <a:miter lim="800000"/>
            <a:headEnd/>
            <a:tailEnd/>
          </a:ln>
        </p:spPr>
      </p:pic>
      <p:pic>
        <p:nvPicPr>
          <p:cNvPr id="29" name="Picture 2"/>
          <p:cNvPicPr>
            <a:picLocks noChangeAspect="1" noChangeArrowheads="1"/>
          </p:cNvPicPr>
          <p:nvPr/>
        </p:nvPicPr>
        <p:blipFill>
          <a:blip r:embed="rId4" cstate="print"/>
          <a:srcRect/>
          <a:stretch>
            <a:fillRect/>
          </a:stretch>
        </p:blipFill>
        <p:spPr bwMode="auto">
          <a:xfrm>
            <a:off x="3276600" y="3352800"/>
            <a:ext cx="2895600" cy="2884835"/>
          </a:xfrm>
          <a:prstGeom prst="rect">
            <a:avLst/>
          </a:prstGeom>
          <a:noFill/>
          <a:ln w="9525">
            <a:noFill/>
            <a:miter lim="800000"/>
            <a:headEnd/>
            <a:tailEnd/>
          </a:ln>
        </p:spPr>
      </p:pic>
      <p:pic>
        <p:nvPicPr>
          <p:cNvPr id="184322" name="Picture 2" descr="https://encrypted-tbn0.gstatic.com/images?q=tbn:ANd9GcTZqwkVlfRUQg1qecMz4o1xDnqfjnU7p8G8UgV8v4z4k8yvkRhR"/>
          <p:cNvPicPr>
            <a:picLocks noChangeAspect="1" noChangeArrowheads="1"/>
          </p:cNvPicPr>
          <p:nvPr/>
        </p:nvPicPr>
        <p:blipFill>
          <a:blip r:embed="rId5" cstate="print"/>
          <a:srcRect/>
          <a:stretch>
            <a:fillRect/>
          </a:stretch>
        </p:blipFill>
        <p:spPr bwMode="auto">
          <a:xfrm>
            <a:off x="457200" y="4114800"/>
            <a:ext cx="1295400" cy="23723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9</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85800" y="1295400"/>
            <a:ext cx="7848599" cy="461665"/>
          </a:xfrm>
          <a:prstGeom prst="rect">
            <a:avLst/>
          </a:prstGeom>
          <a:noFill/>
        </p:spPr>
        <p:txBody>
          <a:bodyPr wrap="square" rtlCol="0">
            <a:spAutoFit/>
          </a:bodyPr>
          <a:lstStyle/>
          <a:p>
            <a:pPr algn="ctr"/>
            <a:r>
              <a:rPr lang="en-US" sz="2400" b="1">
                <a:solidFill>
                  <a:srgbClr val="0000FF"/>
                </a:solidFill>
              </a:rPr>
              <a:t>Does anyone have another idea?</a:t>
            </a:r>
          </a:p>
        </p:txBody>
      </p:sp>
      <p:pic>
        <p:nvPicPr>
          <p:cNvPr id="143363" name="Picture 3"/>
          <p:cNvPicPr>
            <a:picLocks noChangeAspect="1" noChangeArrowheads="1"/>
          </p:cNvPicPr>
          <p:nvPr/>
        </p:nvPicPr>
        <p:blipFill>
          <a:blip r:embed="rId3" cstate="print"/>
          <a:srcRect/>
          <a:stretch>
            <a:fillRect/>
          </a:stretch>
        </p:blipFill>
        <p:spPr bwMode="auto">
          <a:xfrm>
            <a:off x="1524000" y="2362200"/>
            <a:ext cx="6086475" cy="971550"/>
          </a:xfrm>
          <a:prstGeom prst="rect">
            <a:avLst/>
          </a:prstGeom>
          <a:noFill/>
          <a:ln w="9525">
            <a:noFill/>
            <a:miter lim="800000"/>
            <a:headEnd/>
            <a:tailEnd/>
          </a:ln>
        </p:spPr>
      </p:pic>
      <p:pic>
        <p:nvPicPr>
          <p:cNvPr id="29" name="Picture 2"/>
          <p:cNvPicPr>
            <a:picLocks noChangeAspect="1" noChangeArrowheads="1"/>
          </p:cNvPicPr>
          <p:nvPr/>
        </p:nvPicPr>
        <p:blipFill>
          <a:blip r:embed="rId4" cstate="print"/>
          <a:srcRect/>
          <a:stretch>
            <a:fillRect/>
          </a:stretch>
        </p:blipFill>
        <p:spPr bwMode="auto">
          <a:xfrm>
            <a:off x="3276600" y="3352800"/>
            <a:ext cx="2895600" cy="2884835"/>
          </a:xfrm>
          <a:prstGeom prst="rect">
            <a:avLst/>
          </a:prstGeom>
          <a:noFill/>
          <a:ln w="9525">
            <a:noFill/>
            <a:miter lim="800000"/>
            <a:headEnd/>
            <a:tailEnd/>
          </a:ln>
        </p:spPr>
      </p:pic>
      <p:pic>
        <p:nvPicPr>
          <p:cNvPr id="182274" name="Picture 2" descr="http://images.clipartpanda.com/student-raising-hand-clipart-black-and-white-student_raising_hand.jpg"/>
          <p:cNvPicPr>
            <a:picLocks noChangeAspect="1" noChangeArrowheads="1"/>
          </p:cNvPicPr>
          <p:nvPr/>
        </p:nvPicPr>
        <p:blipFill>
          <a:blip r:embed="rId5" cstate="print"/>
          <a:srcRect/>
          <a:stretch>
            <a:fillRect/>
          </a:stretch>
        </p:blipFill>
        <p:spPr bwMode="auto">
          <a:xfrm>
            <a:off x="7010400" y="3886200"/>
            <a:ext cx="1752600" cy="2594309"/>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8962" name="Picture 2"/>
          <p:cNvPicPr>
            <a:picLocks noChangeAspect="1" noChangeArrowheads="1"/>
          </p:cNvPicPr>
          <p:nvPr/>
        </p:nvPicPr>
        <p:blipFill>
          <a:blip r:embed="rId3" cstate="print"/>
          <a:srcRect/>
          <a:stretch>
            <a:fillRect/>
          </a:stretch>
        </p:blipFill>
        <p:spPr bwMode="auto">
          <a:xfrm>
            <a:off x="266700" y="206376"/>
            <a:ext cx="8610600" cy="525462"/>
          </a:xfrm>
          <a:prstGeom prst="rect">
            <a:avLst/>
          </a:prstGeom>
          <a:noFill/>
          <a:ln w="9525">
            <a:noFill/>
            <a:miter lim="800000"/>
            <a:headEnd/>
            <a:tailEnd/>
          </a:ln>
        </p:spPr>
      </p:pic>
      <p:pic>
        <p:nvPicPr>
          <p:cNvPr id="168963" name="Picture 3"/>
          <p:cNvPicPr>
            <a:picLocks noChangeAspect="1" noChangeArrowheads="1"/>
          </p:cNvPicPr>
          <p:nvPr/>
        </p:nvPicPr>
        <p:blipFill>
          <a:blip r:embed="rId4" cstate="print"/>
          <a:srcRect/>
          <a:stretch>
            <a:fillRect/>
          </a:stretch>
        </p:blipFill>
        <p:spPr bwMode="auto">
          <a:xfrm>
            <a:off x="1143000" y="1066800"/>
            <a:ext cx="6934200" cy="49434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9986" name="Picture 2"/>
          <p:cNvPicPr>
            <a:picLocks noChangeAspect="1" noChangeArrowheads="1"/>
          </p:cNvPicPr>
          <p:nvPr/>
        </p:nvPicPr>
        <p:blipFill>
          <a:blip r:embed="rId3" cstate="print"/>
          <a:srcRect/>
          <a:stretch>
            <a:fillRect/>
          </a:stretch>
        </p:blipFill>
        <p:spPr bwMode="auto">
          <a:xfrm>
            <a:off x="914400" y="1371600"/>
            <a:ext cx="7365101" cy="3495675"/>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66700" y="206376"/>
            <a:ext cx="8610600" cy="52546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1010" name="Picture 2"/>
          <p:cNvPicPr>
            <a:picLocks noChangeAspect="1" noChangeArrowheads="1"/>
          </p:cNvPicPr>
          <p:nvPr/>
        </p:nvPicPr>
        <p:blipFill>
          <a:blip r:embed="rId3" cstate="print"/>
          <a:srcRect/>
          <a:stretch>
            <a:fillRect/>
          </a:stretch>
        </p:blipFill>
        <p:spPr bwMode="auto">
          <a:xfrm>
            <a:off x="990600" y="1066800"/>
            <a:ext cx="6972300" cy="5019675"/>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66700" y="206376"/>
            <a:ext cx="8610600" cy="52546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2034" name="Picture 2"/>
          <p:cNvPicPr>
            <a:picLocks noChangeAspect="1" noChangeArrowheads="1"/>
          </p:cNvPicPr>
          <p:nvPr/>
        </p:nvPicPr>
        <p:blipFill>
          <a:blip r:embed="rId3" cstate="print"/>
          <a:srcRect/>
          <a:stretch>
            <a:fillRect/>
          </a:stretch>
        </p:blipFill>
        <p:spPr bwMode="auto">
          <a:xfrm>
            <a:off x="914400" y="1447800"/>
            <a:ext cx="7441121" cy="40386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66700" y="206376"/>
            <a:ext cx="8610600" cy="525462"/>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2586130" y="1100368"/>
            <a:ext cx="3882979" cy="4657264"/>
          </a:xfrm>
          <a:prstGeom prst="rect">
            <a:avLst/>
          </a:prstGeom>
        </p:spPr>
      </p:pic>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89269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51629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10</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400" kern="0">
                <a:solidFill>
                  <a:sysClr val="windowText" lastClr="000000"/>
                </a:solidFill>
                <a:latin typeface="Kristen ITC" panose="03050502040202030202" pitchFamily="66" charset="0"/>
              </a:rPr>
              <a:t>break apart 6, 7, and 8 using linking cube sticks.</a:t>
            </a: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323133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994550" y="1011347"/>
            <a:ext cx="7068312" cy="2246769"/>
          </a:xfrm>
          <a:prstGeom prst="rect">
            <a:avLst/>
          </a:prstGeom>
          <a:noFill/>
        </p:spPr>
        <p:txBody>
          <a:bodyPr wrap="square" rtlCol="0">
            <a:spAutoFit/>
          </a:bodyPr>
          <a:lstStyle/>
          <a:p>
            <a:pPr algn="ctr"/>
            <a:r>
              <a:rPr lang="en-US" sz="2800" b="1"/>
              <a:t>Julia went to the beach and found 3 seashells.</a:t>
            </a:r>
          </a:p>
          <a:p>
            <a:pPr algn="ctr"/>
            <a:r>
              <a:rPr lang="en-US" sz="2800" b="1"/>
              <a:t>Her sister Megan found 2 seashells.  Draw the</a:t>
            </a:r>
          </a:p>
          <a:p>
            <a:pPr algn="ctr"/>
            <a:r>
              <a:rPr lang="en-US" sz="2800" b="1"/>
              <a:t>seashells the girls found.  How many did they </a:t>
            </a:r>
          </a:p>
          <a:p>
            <a:pPr algn="ctr"/>
            <a:r>
              <a:rPr lang="en-US" sz="2800" b="1"/>
              <a:t>find in all?  Talk to your partner about how you know.</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49158" name="Picture 6" descr="http://www.rootedinstone.com/images/SSSCALLOPLOGO3.gif"/>
          <p:cNvPicPr>
            <a:picLocks noChangeAspect="1" noChangeArrowheads="1"/>
          </p:cNvPicPr>
          <p:nvPr/>
        </p:nvPicPr>
        <p:blipFill>
          <a:blip r:embed="rId3" cstate="print"/>
          <a:srcRect/>
          <a:stretch>
            <a:fillRect/>
          </a:stretch>
        </p:blipFill>
        <p:spPr bwMode="auto">
          <a:xfrm>
            <a:off x="6629400" y="4419600"/>
            <a:ext cx="2057400" cy="2057401"/>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320578" y="434132"/>
            <a:ext cx="3047998" cy="954107"/>
          </a:xfrm>
          <a:prstGeom prst="rect">
            <a:avLst/>
          </a:prstGeom>
          <a:noFill/>
        </p:spPr>
        <p:txBody>
          <a:bodyPr wrap="square" rtlCol="0">
            <a:spAutoFit/>
          </a:bodyPr>
          <a:lstStyle/>
          <a:p>
            <a:pPr algn="ctr"/>
            <a:r>
              <a:rPr lang="en-US" sz="2800" b="1"/>
              <a:t>Make 6</a:t>
            </a:r>
          </a:p>
          <a:p>
            <a:pPr algn="ctr"/>
            <a:r>
              <a:rPr lang="en-US" sz="2800" b="1"/>
              <a:t>Sprint</a:t>
            </a:r>
            <a:endParaRPr lang="en-US" sz="80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10</a:t>
            </a:r>
          </a:p>
          <a:p>
            <a:pPr algn="ctr"/>
            <a:r>
              <a:rPr lang="en-US" sz="1400"/>
              <a:t>Fluency</a:t>
            </a:r>
          </a:p>
        </p:txBody>
      </p:sp>
      <p:pic>
        <p:nvPicPr>
          <p:cNvPr id="4" name="Picture 3"/>
          <p:cNvPicPr>
            <a:picLocks noChangeAspect="1"/>
          </p:cNvPicPr>
          <p:nvPr/>
        </p:nvPicPr>
        <p:blipFill>
          <a:blip r:embed="rId5"/>
          <a:stretch>
            <a:fillRect/>
          </a:stretch>
        </p:blipFill>
        <p:spPr>
          <a:xfrm>
            <a:off x="2985251" y="369627"/>
            <a:ext cx="4359605" cy="6118743"/>
          </a:xfrm>
          <a:prstGeom prst="rect">
            <a:avLst/>
          </a:prstGeom>
        </p:spPr>
      </p:pic>
    </p:spTree>
    <p:extLst>
      <p:ext uri="{BB962C8B-B14F-4D97-AF65-F5344CB8AC3E}">
        <p14:creationId xmlns:p14="http://schemas.microsoft.com/office/powerpoint/2010/main" val="18379507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http://www.clipartbest.com/cliparts/9i4/oy7/9i4oy7qeT.png"/>
          <p:cNvPicPr>
            <a:picLocks noChangeAspect="1" noChangeArrowheads="1"/>
          </p:cNvPicPr>
          <p:nvPr/>
        </p:nvPicPr>
        <p:blipFill>
          <a:blip r:embed="rId3" cstate="print"/>
          <a:srcRect/>
          <a:stretch>
            <a:fillRect/>
          </a:stretch>
        </p:blipFill>
        <p:spPr bwMode="auto">
          <a:xfrm>
            <a:off x="228600" y="4000500"/>
            <a:ext cx="2438400" cy="24384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10</a:t>
            </a:r>
          </a:p>
        </p:txBody>
      </p:sp>
      <p:sp>
        <p:nvSpPr>
          <p:cNvPr id="16" name="TextBox 15"/>
          <p:cNvSpPr txBox="1"/>
          <p:nvPr/>
        </p:nvSpPr>
        <p:spPr>
          <a:xfrm>
            <a:off x="304800" y="914400"/>
            <a:ext cx="8534400" cy="2308324"/>
          </a:xfrm>
          <a:prstGeom prst="rect">
            <a:avLst/>
          </a:prstGeom>
          <a:noFill/>
        </p:spPr>
        <p:txBody>
          <a:bodyPr wrap="square" rtlCol="0">
            <a:spAutoFit/>
          </a:bodyPr>
          <a:lstStyle/>
          <a:p>
            <a:pPr algn="ctr"/>
            <a:r>
              <a:rPr lang="en-US" sz="2400" b="1"/>
              <a:t>Time for a game of Snap!  Hold your 6-stick behind</a:t>
            </a:r>
          </a:p>
          <a:p>
            <a:pPr algn="ctr"/>
            <a:r>
              <a:rPr lang="en-US" sz="2400" b="1"/>
              <a:t>your back.  When your partner says, “Snap!” break your</a:t>
            </a:r>
          </a:p>
          <a:p>
            <a:pPr algn="ctr"/>
            <a:r>
              <a:rPr lang="en-US" sz="2400" b="1"/>
              <a:t>6-stick into two parts.  Show your friend one of the parts,</a:t>
            </a:r>
          </a:p>
          <a:p>
            <a:pPr algn="ctr"/>
            <a:r>
              <a:rPr lang="en-US" sz="2400" b="1"/>
              <a:t>and see if she can guess the other part.  If she can’t guess,</a:t>
            </a:r>
          </a:p>
          <a:p>
            <a:pPr algn="ctr"/>
            <a:r>
              <a:rPr lang="en-US" sz="2400" b="1"/>
              <a:t>show her the missing piece.  Draw a number bond.  </a:t>
            </a:r>
          </a:p>
          <a:p>
            <a:pPr algn="ctr"/>
            <a:r>
              <a:rPr lang="en-US" sz="2400" b="1"/>
              <a:t>Take turns!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09600" y="1447800"/>
            <a:ext cx="7848599" cy="584775"/>
          </a:xfrm>
          <a:prstGeom prst="rect">
            <a:avLst/>
          </a:prstGeom>
          <a:noFill/>
        </p:spPr>
        <p:txBody>
          <a:bodyPr wrap="square" rtlCol="0">
            <a:spAutoFit/>
          </a:bodyPr>
          <a:lstStyle/>
          <a:p>
            <a:pPr algn="ctr"/>
            <a:r>
              <a:rPr lang="en-US" sz="3200" b="1">
                <a:solidFill>
                  <a:srgbClr val="0000FF"/>
                </a:solidFill>
              </a:rPr>
              <a:t>Add 1 cube to your 5-stick.  </a:t>
            </a:r>
          </a:p>
        </p:txBody>
      </p:sp>
      <p:pic>
        <p:nvPicPr>
          <p:cNvPr id="174082"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048000" y="2971800"/>
            <a:ext cx="609600" cy="609600"/>
          </a:xfrm>
          <a:prstGeom prst="rect">
            <a:avLst/>
          </a:prstGeom>
          <a:noFill/>
        </p:spPr>
      </p:pic>
      <p:pic>
        <p:nvPicPr>
          <p:cNvPr id="1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429000" y="2971800"/>
            <a:ext cx="609600" cy="609600"/>
          </a:xfrm>
          <a:prstGeom prst="rect">
            <a:avLst/>
          </a:prstGeom>
          <a:noFill/>
        </p:spPr>
      </p:pic>
      <p:pic>
        <p:nvPicPr>
          <p:cNvPr id="15"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810000" y="2971800"/>
            <a:ext cx="609600" cy="609600"/>
          </a:xfrm>
          <a:prstGeom prst="rect">
            <a:avLst/>
          </a:prstGeom>
          <a:noFill/>
        </p:spPr>
      </p:pic>
      <p:pic>
        <p:nvPicPr>
          <p:cNvPr id="16"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191000" y="2971800"/>
            <a:ext cx="609600" cy="609600"/>
          </a:xfrm>
          <a:prstGeom prst="rect">
            <a:avLst/>
          </a:prstGeom>
          <a:noFill/>
        </p:spPr>
      </p:pic>
      <p:pic>
        <p:nvPicPr>
          <p:cNvPr id="17"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572000" y="2971800"/>
            <a:ext cx="609600" cy="609600"/>
          </a:xfrm>
          <a:prstGeom prst="rect">
            <a:avLst/>
          </a:prstGeom>
          <a:noFill/>
        </p:spPr>
      </p:pic>
      <p:pic>
        <p:nvPicPr>
          <p:cNvPr id="174084"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5773271" y="2989729"/>
            <a:ext cx="645458" cy="609600"/>
          </a:xfrm>
          <a:prstGeom prst="rect">
            <a:avLst/>
          </a:prstGeom>
          <a:noFill/>
        </p:spPr>
      </p:pic>
      <p:sp>
        <p:nvSpPr>
          <p:cNvPr id="18" name="Rectangle 17"/>
          <p:cNvSpPr/>
          <p:nvPr/>
        </p:nvSpPr>
        <p:spPr>
          <a:xfrm>
            <a:off x="2362200" y="4419600"/>
            <a:ext cx="4572000" cy="830997"/>
          </a:xfrm>
          <a:prstGeom prst="rect">
            <a:avLst/>
          </a:prstGeom>
        </p:spPr>
        <p:txBody>
          <a:bodyPr>
            <a:spAutoFit/>
          </a:bodyPr>
          <a:lstStyle/>
          <a:p>
            <a:pPr algn="ctr"/>
            <a:r>
              <a:rPr lang="en-US" sz="2400" b="1">
                <a:solidFill>
                  <a:srgbClr val="009900"/>
                </a:solidFill>
              </a:rPr>
              <a:t>How many cubes</a:t>
            </a:r>
          </a:p>
          <a:p>
            <a:pPr algn="ctr"/>
            <a:r>
              <a:rPr lang="en-US" sz="2400" b="1">
                <a:solidFill>
                  <a:srgbClr val="009900"/>
                </a:solidFill>
              </a:rPr>
              <a:t>are in your stick now?</a:t>
            </a:r>
          </a:p>
        </p:txBody>
      </p:sp>
      <p:pic>
        <p:nvPicPr>
          <p:cNvPr id="174086" name="Picture 6" descr="http://www.trinity-ec.org/images/content/children/clip%20art%20kids.jpg"/>
          <p:cNvPicPr>
            <a:picLocks noChangeAspect="1" noChangeArrowheads="1"/>
          </p:cNvPicPr>
          <p:nvPr/>
        </p:nvPicPr>
        <p:blipFill>
          <a:blip r:embed="rId5" cstate="print"/>
          <a:srcRect/>
          <a:stretch>
            <a:fillRect/>
          </a:stretch>
        </p:blipFill>
        <p:spPr bwMode="auto">
          <a:xfrm>
            <a:off x="6553200" y="5029200"/>
            <a:ext cx="2274138" cy="1511206"/>
          </a:xfrm>
          <a:prstGeom prst="rect">
            <a:avLst/>
          </a:prstGeom>
          <a:noFill/>
        </p:spPr>
      </p:pic>
      <p:pic>
        <p:nvPicPr>
          <p:cNvPr id="21" name="Picture 6" descr="http://www.trinity-ec.org/images/content/children/clip%20art%20kids.jpg"/>
          <p:cNvPicPr>
            <a:picLocks noChangeAspect="1" noChangeArrowheads="1"/>
          </p:cNvPicPr>
          <p:nvPr/>
        </p:nvPicPr>
        <p:blipFill>
          <a:blip r:embed="rId5" cstate="print"/>
          <a:srcRect/>
          <a:stretch>
            <a:fillRect/>
          </a:stretch>
        </p:blipFill>
        <p:spPr bwMode="auto">
          <a:xfrm>
            <a:off x="304800" y="5029200"/>
            <a:ext cx="2274138" cy="1511206"/>
          </a:xfrm>
          <a:prstGeom prst="rect">
            <a:avLst/>
          </a:prstGeom>
          <a:noFill/>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1.92414E-6 L -0.09166 -0.00255 " pathEditMode="relative" rAng="0" ptsTypes="AA">
                                      <p:cBhvr>
                                        <p:cTn id="6" dur="2000" fill="hold"/>
                                        <p:tgtEl>
                                          <p:spTgt spid="174084"/>
                                        </p:tgtEl>
                                        <p:attrNameLst>
                                          <p:attrName>ppt_x</p:attrName>
                                          <p:attrName>ppt_y</p:attrName>
                                        </p:attrNameLst>
                                      </p:cBhvr>
                                      <p:rCtr x="-4600" y="-100"/>
                                    </p:animMotion>
                                  </p:childTnLst>
                                </p:cTn>
                              </p:par>
                              <p:par>
                                <p:cTn id="7" presetID="2" presetClass="entr" presetSubtype="4"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ppt_x"/>
                                          </p:val>
                                        </p:tav>
                                        <p:tav tm="100000">
                                          <p:val>
                                            <p:strVal val="#ppt_x"/>
                                          </p:val>
                                        </p:tav>
                                      </p:tavLst>
                                    </p:anim>
                                    <p:anim calcmode="lin" valueType="num">
                                      <p:cBhvr additive="base">
                                        <p:cTn id="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819400" y="3200400"/>
            <a:ext cx="609600" cy="609600"/>
          </a:xfrm>
          <a:prstGeom prst="rect">
            <a:avLst/>
          </a:prstGeom>
          <a:noFill/>
        </p:spPr>
      </p:pic>
      <p:pic>
        <p:nvPicPr>
          <p:cNvPr id="1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200400" y="3200400"/>
            <a:ext cx="609600" cy="609600"/>
          </a:xfrm>
          <a:prstGeom prst="rect">
            <a:avLst/>
          </a:prstGeom>
          <a:noFill/>
        </p:spPr>
      </p:pic>
      <p:pic>
        <p:nvPicPr>
          <p:cNvPr id="15"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3200400"/>
            <a:ext cx="609600" cy="609600"/>
          </a:xfrm>
          <a:prstGeom prst="rect">
            <a:avLst/>
          </a:prstGeom>
          <a:noFill/>
        </p:spPr>
      </p:pic>
      <p:pic>
        <p:nvPicPr>
          <p:cNvPr id="16"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962400" y="3200400"/>
            <a:ext cx="609600" cy="609600"/>
          </a:xfrm>
          <a:prstGeom prst="rect">
            <a:avLst/>
          </a:prstGeom>
          <a:noFill/>
        </p:spPr>
      </p:pic>
      <p:pic>
        <p:nvPicPr>
          <p:cNvPr id="17"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343400" y="3200400"/>
            <a:ext cx="609600" cy="609600"/>
          </a:xfrm>
          <a:prstGeom prst="rect">
            <a:avLst/>
          </a:prstGeom>
          <a:noFill/>
        </p:spPr>
      </p:pic>
      <p:pic>
        <p:nvPicPr>
          <p:cNvPr id="174084"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4707467" y="3217333"/>
            <a:ext cx="609601" cy="575735"/>
          </a:xfrm>
          <a:prstGeom prst="rect">
            <a:avLst/>
          </a:prstGeom>
          <a:noFill/>
        </p:spPr>
      </p:pic>
      <p:sp>
        <p:nvSpPr>
          <p:cNvPr id="18" name="TextBox 17"/>
          <p:cNvSpPr txBox="1"/>
          <p:nvPr/>
        </p:nvSpPr>
        <p:spPr>
          <a:xfrm>
            <a:off x="838200" y="1371600"/>
            <a:ext cx="7848599" cy="830997"/>
          </a:xfrm>
          <a:prstGeom prst="rect">
            <a:avLst/>
          </a:prstGeom>
          <a:noFill/>
        </p:spPr>
        <p:txBody>
          <a:bodyPr wrap="square" rtlCol="0">
            <a:spAutoFit/>
          </a:bodyPr>
          <a:lstStyle/>
          <a:p>
            <a:pPr algn="ctr"/>
            <a:r>
              <a:rPr lang="en-US" sz="2400" b="1">
                <a:solidFill>
                  <a:srgbClr val="0000FF"/>
                </a:solidFill>
              </a:rPr>
              <a:t>Take off 1 cube and put it on the table.</a:t>
            </a:r>
          </a:p>
          <a:p>
            <a:pPr algn="ctr"/>
            <a:r>
              <a:rPr lang="en-US" sz="2400" b="1">
                <a:solidFill>
                  <a:srgbClr val="0000FF"/>
                </a:solidFill>
              </a:rPr>
              <a:t>Tell me what the partners are right now.</a:t>
            </a:r>
          </a:p>
        </p:txBody>
      </p:sp>
      <p:sp>
        <p:nvSpPr>
          <p:cNvPr id="21" name="TextBox 20"/>
          <p:cNvSpPr txBox="1"/>
          <p:nvPr/>
        </p:nvSpPr>
        <p:spPr>
          <a:xfrm>
            <a:off x="3526624" y="4419600"/>
            <a:ext cx="2292615" cy="830997"/>
          </a:xfrm>
          <a:prstGeom prst="rect">
            <a:avLst/>
          </a:prstGeom>
          <a:noFill/>
        </p:spPr>
        <p:txBody>
          <a:bodyPr wrap="none" rtlCol="0">
            <a:spAutoFit/>
          </a:bodyPr>
          <a:lstStyle/>
          <a:p>
            <a:pPr algn="ctr"/>
            <a:r>
              <a:rPr lang="en-US" sz="4800" b="1"/>
              <a:t>6 = 5 + 1</a:t>
            </a:r>
          </a:p>
        </p:txBody>
      </p:sp>
      <p:pic>
        <p:nvPicPr>
          <p:cNvPr id="208898" name="Picture 2" descr="http://images.clipartpanda.com/free-clip-art-school-kids-RTdKK76Rc.png"/>
          <p:cNvPicPr>
            <a:picLocks noChangeAspect="1" noChangeArrowheads="1"/>
          </p:cNvPicPr>
          <p:nvPr/>
        </p:nvPicPr>
        <p:blipFill>
          <a:blip r:embed="rId5" cstate="print"/>
          <a:srcRect/>
          <a:stretch>
            <a:fillRect/>
          </a:stretch>
        </p:blipFill>
        <p:spPr bwMode="auto">
          <a:xfrm>
            <a:off x="7010400" y="4191000"/>
            <a:ext cx="1676400" cy="2338388"/>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77778E-7 1.70213E-6 L 0.18524 1.70213E-6 " pathEditMode="relative" rAng="0" ptsTypes="AA">
                                      <p:cBhvr>
                                        <p:cTn id="6" dur="2000" fill="hold"/>
                                        <p:tgtEl>
                                          <p:spTgt spid="174084"/>
                                        </p:tgtEl>
                                        <p:attrNameLst>
                                          <p:attrName>ppt_x</p:attrName>
                                          <p:attrName>ppt_y</p:attrName>
                                        </p:attrNameLst>
                                      </p:cBhvr>
                                      <p:rCtr x="93"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819400" y="3200400"/>
            <a:ext cx="609600" cy="609600"/>
          </a:xfrm>
          <a:prstGeom prst="rect">
            <a:avLst/>
          </a:prstGeom>
          <a:noFill/>
        </p:spPr>
      </p:pic>
      <p:pic>
        <p:nvPicPr>
          <p:cNvPr id="1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200400" y="3200400"/>
            <a:ext cx="609600" cy="609600"/>
          </a:xfrm>
          <a:prstGeom prst="rect">
            <a:avLst/>
          </a:prstGeom>
          <a:noFill/>
        </p:spPr>
      </p:pic>
      <p:pic>
        <p:nvPicPr>
          <p:cNvPr id="15"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3200400"/>
            <a:ext cx="609600" cy="609600"/>
          </a:xfrm>
          <a:prstGeom prst="rect">
            <a:avLst/>
          </a:prstGeom>
          <a:noFill/>
        </p:spPr>
      </p:pic>
      <p:pic>
        <p:nvPicPr>
          <p:cNvPr id="16"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962400" y="3200400"/>
            <a:ext cx="609600" cy="609600"/>
          </a:xfrm>
          <a:prstGeom prst="rect">
            <a:avLst/>
          </a:prstGeom>
          <a:noFill/>
        </p:spPr>
      </p:pic>
      <p:pic>
        <p:nvPicPr>
          <p:cNvPr id="17"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4343400" y="3200400"/>
            <a:ext cx="609600" cy="609600"/>
          </a:xfrm>
          <a:prstGeom prst="rect">
            <a:avLst/>
          </a:prstGeom>
          <a:noFill/>
        </p:spPr>
      </p:pic>
      <p:pic>
        <p:nvPicPr>
          <p:cNvPr id="174084"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841067" y="3217333"/>
            <a:ext cx="609601" cy="575735"/>
          </a:xfrm>
          <a:prstGeom prst="rect">
            <a:avLst/>
          </a:prstGeom>
          <a:noFill/>
        </p:spPr>
      </p:pic>
      <p:sp>
        <p:nvSpPr>
          <p:cNvPr id="18" name="TextBox 17"/>
          <p:cNvSpPr txBox="1"/>
          <p:nvPr/>
        </p:nvSpPr>
        <p:spPr>
          <a:xfrm>
            <a:off x="838200" y="1371600"/>
            <a:ext cx="7848599" cy="830997"/>
          </a:xfrm>
          <a:prstGeom prst="rect">
            <a:avLst/>
          </a:prstGeom>
          <a:noFill/>
        </p:spPr>
        <p:txBody>
          <a:bodyPr wrap="square" rtlCol="0">
            <a:spAutoFit/>
          </a:bodyPr>
          <a:lstStyle/>
          <a:p>
            <a:pPr algn="ctr"/>
            <a:r>
              <a:rPr lang="en-US" sz="2400" b="1">
                <a:solidFill>
                  <a:srgbClr val="FF0000"/>
                </a:solidFill>
              </a:rPr>
              <a:t>Take off another cube and add it to the cube on the </a:t>
            </a:r>
          </a:p>
          <a:p>
            <a:pPr algn="ctr"/>
            <a:r>
              <a:rPr lang="en-US" sz="2400" b="1">
                <a:solidFill>
                  <a:srgbClr val="FF0000"/>
                </a:solidFill>
              </a:rPr>
              <a:t>table to make a 2-stick.  What are the partners now?</a:t>
            </a:r>
          </a:p>
        </p:txBody>
      </p:sp>
      <p:sp>
        <p:nvSpPr>
          <p:cNvPr id="21" name="TextBox 20"/>
          <p:cNvSpPr txBox="1"/>
          <p:nvPr/>
        </p:nvSpPr>
        <p:spPr>
          <a:xfrm>
            <a:off x="3526624" y="4419600"/>
            <a:ext cx="2292615" cy="830997"/>
          </a:xfrm>
          <a:prstGeom prst="rect">
            <a:avLst/>
          </a:prstGeom>
          <a:noFill/>
        </p:spPr>
        <p:txBody>
          <a:bodyPr wrap="none" rtlCol="0">
            <a:spAutoFit/>
          </a:bodyPr>
          <a:lstStyle/>
          <a:p>
            <a:pPr algn="ctr"/>
            <a:r>
              <a:rPr lang="en-US" sz="4800" b="1"/>
              <a:t>6 = 4 + 2</a:t>
            </a:r>
          </a:p>
        </p:txBody>
      </p:sp>
      <p:pic>
        <p:nvPicPr>
          <p:cNvPr id="206850" name="Picture 2" descr="https://s-media-cache-ak0.pinimg.com/236x/31/17/08/311708f0c952dcd71f7dba088f1274ef.jpg"/>
          <p:cNvPicPr>
            <a:picLocks noChangeAspect="1" noChangeArrowheads="1"/>
          </p:cNvPicPr>
          <p:nvPr/>
        </p:nvPicPr>
        <p:blipFill>
          <a:blip r:embed="rId5" cstate="print"/>
          <a:srcRect/>
          <a:stretch>
            <a:fillRect/>
          </a:stretch>
        </p:blipFill>
        <p:spPr bwMode="auto">
          <a:xfrm>
            <a:off x="381000" y="4169508"/>
            <a:ext cx="1905000" cy="2442307"/>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70213E-6 L 0.23334 1.70213E-6 " pathEditMode="relative" rAng="0" ptsTypes="AA">
                                      <p:cBhvr>
                                        <p:cTn id="6" dur="2000" fill="hold"/>
                                        <p:tgtEl>
                                          <p:spTgt spid="17"/>
                                        </p:tgtEl>
                                        <p:attrNameLst>
                                          <p:attrName>ppt_x</p:attrName>
                                          <p:attrName>ppt_y</p:attrName>
                                        </p:attrNameLst>
                                      </p:cBhvr>
                                      <p:rCtr x="117"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819400" y="3200400"/>
            <a:ext cx="609600" cy="609600"/>
          </a:xfrm>
          <a:prstGeom prst="rect">
            <a:avLst/>
          </a:prstGeom>
          <a:noFill/>
        </p:spPr>
      </p:pic>
      <p:pic>
        <p:nvPicPr>
          <p:cNvPr id="1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200400" y="3200400"/>
            <a:ext cx="609600" cy="609600"/>
          </a:xfrm>
          <a:prstGeom prst="rect">
            <a:avLst/>
          </a:prstGeom>
          <a:noFill/>
        </p:spPr>
      </p:pic>
      <p:pic>
        <p:nvPicPr>
          <p:cNvPr id="15"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3200400"/>
            <a:ext cx="609600" cy="609600"/>
          </a:xfrm>
          <a:prstGeom prst="rect">
            <a:avLst/>
          </a:prstGeom>
          <a:noFill/>
        </p:spPr>
      </p:pic>
      <p:pic>
        <p:nvPicPr>
          <p:cNvPr id="16"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962400" y="3200400"/>
            <a:ext cx="609600" cy="609600"/>
          </a:xfrm>
          <a:prstGeom prst="rect">
            <a:avLst/>
          </a:prstGeom>
          <a:noFill/>
        </p:spPr>
      </p:pic>
      <p:pic>
        <p:nvPicPr>
          <p:cNvPr id="17"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6400800" y="3200400"/>
            <a:ext cx="609600" cy="609600"/>
          </a:xfrm>
          <a:prstGeom prst="rect">
            <a:avLst/>
          </a:prstGeom>
          <a:noFill/>
        </p:spPr>
      </p:pic>
      <p:pic>
        <p:nvPicPr>
          <p:cNvPr id="174084"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764867" y="3217333"/>
            <a:ext cx="609601" cy="575735"/>
          </a:xfrm>
          <a:prstGeom prst="rect">
            <a:avLst/>
          </a:prstGeom>
          <a:noFill/>
        </p:spPr>
      </p:pic>
      <p:sp>
        <p:nvSpPr>
          <p:cNvPr id="18" name="TextBox 17"/>
          <p:cNvSpPr txBox="1"/>
          <p:nvPr/>
        </p:nvSpPr>
        <p:spPr>
          <a:xfrm>
            <a:off x="838200" y="1371600"/>
            <a:ext cx="7848599" cy="830997"/>
          </a:xfrm>
          <a:prstGeom prst="rect">
            <a:avLst/>
          </a:prstGeom>
          <a:noFill/>
        </p:spPr>
        <p:txBody>
          <a:bodyPr wrap="square" rtlCol="0">
            <a:spAutoFit/>
          </a:bodyPr>
          <a:lstStyle/>
          <a:p>
            <a:pPr algn="ctr"/>
            <a:r>
              <a:rPr lang="en-US" sz="2400" b="1">
                <a:solidFill>
                  <a:srgbClr val="009900"/>
                </a:solidFill>
              </a:rPr>
              <a:t>Take off another cube and add it to the cubes on the </a:t>
            </a:r>
          </a:p>
          <a:p>
            <a:pPr algn="ctr"/>
            <a:r>
              <a:rPr lang="en-US" sz="2400" b="1">
                <a:solidFill>
                  <a:srgbClr val="009900"/>
                </a:solidFill>
              </a:rPr>
              <a:t>table to make a 3-stick.  What are the partners now?</a:t>
            </a:r>
          </a:p>
        </p:txBody>
      </p:sp>
      <p:sp>
        <p:nvSpPr>
          <p:cNvPr id="21" name="TextBox 20"/>
          <p:cNvSpPr txBox="1"/>
          <p:nvPr/>
        </p:nvSpPr>
        <p:spPr>
          <a:xfrm>
            <a:off x="3526624" y="4419600"/>
            <a:ext cx="2292615" cy="830997"/>
          </a:xfrm>
          <a:prstGeom prst="rect">
            <a:avLst/>
          </a:prstGeom>
          <a:noFill/>
        </p:spPr>
        <p:txBody>
          <a:bodyPr wrap="none" rtlCol="0">
            <a:spAutoFit/>
          </a:bodyPr>
          <a:lstStyle/>
          <a:p>
            <a:pPr algn="ctr"/>
            <a:r>
              <a:rPr lang="en-US" sz="4800" b="1"/>
              <a:t>6 = 3 + 3</a:t>
            </a:r>
          </a:p>
        </p:txBody>
      </p:sp>
      <p:pic>
        <p:nvPicPr>
          <p:cNvPr id="204802" name="Picture 2" descr="http://www.clipartbest.com/cliparts/9iz/xMe/9izxMea5T.jpeg"/>
          <p:cNvPicPr>
            <a:picLocks noChangeAspect="1" noChangeArrowheads="1"/>
          </p:cNvPicPr>
          <p:nvPr/>
        </p:nvPicPr>
        <p:blipFill>
          <a:blip r:embed="rId5" cstate="print"/>
          <a:srcRect/>
          <a:stretch>
            <a:fillRect/>
          </a:stretch>
        </p:blipFill>
        <p:spPr bwMode="auto">
          <a:xfrm>
            <a:off x="304800" y="4312920"/>
            <a:ext cx="1905000" cy="2286000"/>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70213E-6 L 0.225 1.70213E-6 " pathEditMode="relative" rAng="0" ptsTypes="AA">
                                      <p:cBhvr>
                                        <p:cTn id="6" dur="2000" fill="hold"/>
                                        <p:tgtEl>
                                          <p:spTgt spid="16"/>
                                        </p:tgtEl>
                                        <p:attrNameLst>
                                          <p:attrName>ppt_x</p:attrName>
                                          <p:attrName>ppt_y</p:attrName>
                                        </p:attrNameLst>
                                      </p:cBhvr>
                                      <p:rCtr x="112"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819400" y="3200400"/>
            <a:ext cx="609600" cy="609600"/>
          </a:xfrm>
          <a:prstGeom prst="rect">
            <a:avLst/>
          </a:prstGeom>
          <a:noFill/>
        </p:spPr>
      </p:pic>
      <p:pic>
        <p:nvPicPr>
          <p:cNvPr id="1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200400" y="3200400"/>
            <a:ext cx="609600" cy="609600"/>
          </a:xfrm>
          <a:prstGeom prst="rect">
            <a:avLst/>
          </a:prstGeom>
          <a:noFill/>
        </p:spPr>
      </p:pic>
      <p:pic>
        <p:nvPicPr>
          <p:cNvPr id="15"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581400" y="3200400"/>
            <a:ext cx="609600" cy="609600"/>
          </a:xfrm>
          <a:prstGeom prst="rect">
            <a:avLst/>
          </a:prstGeom>
          <a:noFill/>
        </p:spPr>
      </p:pic>
      <p:pic>
        <p:nvPicPr>
          <p:cNvPr id="16"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6019800" y="3200400"/>
            <a:ext cx="609600" cy="609600"/>
          </a:xfrm>
          <a:prstGeom prst="rect">
            <a:avLst/>
          </a:prstGeom>
          <a:noFill/>
        </p:spPr>
      </p:pic>
      <p:pic>
        <p:nvPicPr>
          <p:cNvPr id="17"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6400800" y="3200400"/>
            <a:ext cx="609600" cy="609600"/>
          </a:xfrm>
          <a:prstGeom prst="rect">
            <a:avLst/>
          </a:prstGeom>
          <a:noFill/>
        </p:spPr>
      </p:pic>
      <p:pic>
        <p:nvPicPr>
          <p:cNvPr id="174084"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764867" y="3217333"/>
            <a:ext cx="609601" cy="575735"/>
          </a:xfrm>
          <a:prstGeom prst="rect">
            <a:avLst/>
          </a:prstGeom>
          <a:noFill/>
        </p:spPr>
      </p:pic>
      <p:sp>
        <p:nvSpPr>
          <p:cNvPr id="18" name="TextBox 17"/>
          <p:cNvSpPr txBox="1"/>
          <p:nvPr/>
        </p:nvSpPr>
        <p:spPr>
          <a:xfrm>
            <a:off x="838200" y="1371600"/>
            <a:ext cx="7848599" cy="830997"/>
          </a:xfrm>
          <a:prstGeom prst="rect">
            <a:avLst/>
          </a:prstGeom>
          <a:noFill/>
        </p:spPr>
        <p:txBody>
          <a:bodyPr wrap="square" rtlCol="0">
            <a:spAutoFit/>
          </a:bodyPr>
          <a:lstStyle/>
          <a:p>
            <a:pPr algn="ctr"/>
            <a:r>
              <a:rPr lang="en-US" sz="2400" b="1">
                <a:solidFill>
                  <a:srgbClr val="0000FF"/>
                </a:solidFill>
              </a:rPr>
              <a:t>Take off another cube and add it to the cubes on the </a:t>
            </a:r>
          </a:p>
          <a:p>
            <a:pPr algn="ctr"/>
            <a:r>
              <a:rPr lang="en-US" sz="2400" b="1">
                <a:solidFill>
                  <a:srgbClr val="0000FF"/>
                </a:solidFill>
              </a:rPr>
              <a:t>table to make a 4-stick.  What are the partners now?</a:t>
            </a:r>
          </a:p>
        </p:txBody>
      </p:sp>
      <p:sp>
        <p:nvSpPr>
          <p:cNvPr id="21" name="TextBox 20"/>
          <p:cNvSpPr txBox="1"/>
          <p:nvPr/>
        </p:nvSpPr>
        <p:spPr>
          <a:xfrm>
            <a:off x="3526624" y="4419600"/>
            <a:ext cx="2292615" cy="830997"/>
          </a:xfrm>
          <a:prstGeom prst="rect">
            <a:avLst/>
          </a:prstGeom>
          <a:noFill/>
        </p:spPr>
        <p:txBody>
          <a:bodyPr wrap="none" rtlCol="0">
            <a:spAutoFit/>
          </a:bodyPr>
          <a:lstStyle/>
          <a:p>
            <a:pPr algn="ctr"/>
            <a:r>
              <a:rPr lang="en-US" sz="4800" b="1"/>
              <a:t>6 = 2 + 4</a:t>
            </a:r>
          </a:p>
        </p:txBody>
      </p:sp>
      <p:pic>
        <p:nvPicPr>
          <p:cNvPr id="202754" name="Picture 2" descr="http://www.cliparthut.com/clip-arts/221/reading-books-clip-art-221386.jpg"/>
          <p:cNvPicPr>
            <a:picLocks noChangeAspect="1" noChangeArrowheads="1"/>
          </p:cNvPicPr>
          <p:nvPr/>
        </p:nvPicPr>
        <p:blipFill>
          <a:blip r:embed="rId5" cstate="print"/>
          <a:srcRect/>
          <a:stretch>
            <a:fillRect/>
          </a:stretch>
        </p:blipFill>
        <p:spPr bwMode="auto">
          <a:xfrm>
            <a:off x="304800" y="4467488"/>
            <a:ext cx="1828800" cy="2168538"/>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5.55112E-17 1.70213E-6 L 0.225 1.70213E-6 " pathEditMode="relative" rAng="0" ptsTypes="AA">
                                      <p:cBhvr>
                                        <p:cTn id="6" dur="2000" fill="hold"/>
                                        <p:tgtEl>
                                          <p:spTgt spid="15"/>
                                        </p:tgtEl>
                                        <p:attrNameLst>
                                          <p:attrName>ppt_x</p:attrName>
                                          <p:attrName>ppt_y</p:attrName>
                                        </p:attrNameLst>
                                      </p:cBhvr>
                                      <p:rCtr x="112"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2819400" y="3200400"/>
            <a:ext cx="609600" cy="609600"/>
          </a:xfrm>
          <a:prstGeom prst="rect">
            <a:avLst/>
          </a:prstGeom>
          <a:noFill/>
        </p:spPr>
      </p:pic>
      <p:pic>
        <p:nvPicPr>
          <p:cNvPr id="14"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3200400" y="3200400"/>
            <a:ext cx="609600" cy="609600"/>
          </a:xfrm>
          <a:prstGeom prst="rect">
            <a:avLst/>
          </a:prstGeom>
          <a:noFill/>
        </p:spPr>
      </p:pic>
      <p:pic>
        <p:nvPicPr>
          <p:cNvPr id="15"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5638800" y="3200400"/>
            <a:ext cx="609600" cy="609600"/>
          </a:xfrm>
          <a:prstGeom prst="rect">
            <a:avLst/>
          </a:prstGeom>
          <a:noFill/>
        </p:spPr>
      </p:pic>
      <p:pic>
        <p:nvPicPr>
          <p:cNvPr id="16"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6019800" y="3200400"/>
            <a:ext cx="609600" cy="609600"/>
          </a:xfrm>
          <a:prstGeom prst="rect">
            <a:avLst/>
          </a:prstGeom>
          <a:noFill/>
        </p:spPr>
      </p:pic>
      <p:pic>
        <p:nvPicPr>
          <p:cNvPr id="17" name="Picture 2" descr="http://www.cliparthut.com/clip-arts/189/unifix-cube-clip-art-189416.png"/>
          <p:cNvPicPr>
            <a:picLocks noChangeAspect="1" noChangeArrowheads="1"/>
          </p:cNvPicPr>
          <p:nvPr/>
        </p:nvPicPr>
        <p:blipFill>
          <a:blip r:embed="rId3" cstate="print"/>
          <a:srcRect/>
          <a:stretch>
            <a:fillRect/>
          </a:stretch>
        </p:blipFill>
        <p:spPr bwMode="auto">
          <a:xfrm rot="5400000">
            <a:off x="6400800" y="3200400"/>
            <a:ext cx="609600" cy="609600"/>
          </a:xfrm>
          <a:prstGeom prst="rect">
            <a:avLst/>
          </a:prstGeom>
          <a:noFill/>
        </p:spPr>
      </p:pic>
      <p:pic>
        <p:nvPicPr>
          <p:cNvPr id="174084" name="Picture 4" descr="http://www.cliparthut.com/clip-arts/614/unifix-cubes-clip-art-614378.png"/>
          <p:cNvPicPr>
            <a:picLocks noChangeAspect="1" noChangeArrowheads="1"/>
          </p:cNvPicPr>
          <p:nvPr/>
        </p:nvPicPr>
        <p:blipFill>
          <a:blip r:embed="rId4" cstate="print"/>
          <a:srcRect/>
          <a:stretch>
            <a:fillRect/>
          </a:stretch>
        </p:blipFill>
        <p:spPr bwMode="auto">
          <a:xfrm rot="5400000">
            <a:off x="6764867" y="3217333"/>
            <a:ext cx="609601" cy="575735"/>
          </a:xfrm>
          <a:prstGeom prst="rect">
            <a:avLst/>
          </a:prstGeom>
          <a:noFill/>
        </p:spPr>
      </p:pic>
      <p:sp>
        <p:nvSpPr>
          <p:cNvPr id="18" name="TextBox 17"/>
          <p:cNvSpPr txBox="1"/>
          <p:nvPr/>
        </p:nvSpPr>
        <p:spPr>
          <a:xfrm>
            <a:off x="838200" y="1371600"/>
            <a:ext cx="7848599" cy="830997"/>
          </a:xfrm>
          <a:prstGeom prst="rect">
            <a:avLst/>
          </a:prstGeom>
          <a:noFill/>
        </p:spPr>
        <p:txBody>
          <a:bodyPr wrap="square" rtlCol="0">
            <a:spAutoFit/>
          </a:bodyPr>
          <a:lstStyle/>
          <a:p>
            <a:pPr algn="ctr"/>
            <a:r>
              <a:rPr lang="en-US" sz="2400" b="1">
                <a:solidFill>
                  <a:srgbClr val="FF0000"/>
                </a:solidFill>
              </a:rPr>
              <a:t>Take off another cube and add it to the cubes on the </a:t>
            </a:r>
          </a:p>
          <a:p>
            <a:pPr algn="ctr"/>
            <a:r>
              <a:rPr lang="en-US" sz="2400" b="1">
                <a:solidFill>
                  <a:srgbClr val="FF0000"/>
                </a:solidFill>
              </a:rPr>
              <a:t>table to make a 5-stick.  What are the partners now?</a:t>
            </a:r>
          </a:p>
        </p:txBody>
      </p:sp>
      <p:sp>
        <p:nvSpPr>
          <p:cNvPr id="21" name="TextBox 20"/>
          <p:cNvSpPr txBox="1"/>
          <p:nvPr/>
        </p:nvSpPr>
        <p:spPr>
          <a:xfrm>
            <a:off x="3526624" y="4419600"/>
            <a:ext cx="2292615" cy="830997"/>
          </a:xfrm>
          <a:prstGeom prst="rect">
            <a:avLst/>
          </a:prstGeom>
          <a:noFill/>
        </p:spPr>
        <p:txBody>
          <a:bodyPr wrap="none" rtlCol="0">
            <a:spAutoFit/>
          </a:bodyPr>
          <a:lstStyle/>
          <a:p>
            <a:pPr algn="ctr"/>
            <a:r>
              <a:rPr lang="en-US" sz="4800" b="1"/>
              <a:t>6 = 1 + 5</a:t>
            </a:r>
          </a:p>
        </p:txBody>
      </p:sp>
      <p:pic>
        <p:nvPicPr>
          <p:cNvPr id="200706" name="Picture 2" descr="http://www.cartoon-clipart.com/cartoon_clipart_images/clip_art_image_of_a_happy_baby_reading_a_number_book_0521-1101-1321-5512_SMU.jpg"/>
          <p:cNvPicPr>
            <a:picLocks noChangeAspect="1" noChangeArrowheads="1"/>
          </p:cNvPicPr>
          <p:nvPr/>
        </p:nvPicPr>
        <p:blipFill>
          <a:blip r:embed="rId5" cstate="print"/>
          <a:srcRect/>
          <a:stretch>
            <a:fillRect/>
          </a:stretch>
        </p:blipFill>
        <p:spPr bwMode="auto">
          <a:xfrm>
            <a:off x="228600" y="4107180"/>
            <a:ext cx="2133600" cy="2560320"/>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70213E-6 L 0.225 1.70213E-6 " pathEditMode="relative" rAng="0" ptsTypes="AA">
                                      <p:cBhvr>
                                        <p:cTn id="6" dur="2000" fill="hold"/>
                                        <p:tgtEl>
                                          <p:spTgt spid="14"/>
                                        </p:tgtEl>
                                        <p:attrNameLst>
                                          <p:attrName>ppt_x</p:attrName>
                                          <p:attrName>ppt_y</p:attrName>
                                        </p:attrNameLst>
                                      </p:cBhvr>
                                      <p:rCtr x="112"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10</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85800" y="1219200"/>
            <a:ext cx="7848599" cy="584775"/>
          </a:xfrm>
          <a:prstGeom prst="rect">
            <a:avLst/>
          </a:prstGeom>
          <a:noFill/>
        </p:spPr>
        <p:txBody>
          <a:bodyPr wrap="square" rtlCol="0">
            <a:spAutoFit/>
          </a:bodyPr>
          <a:lstStyle/>
          <a:p>
            <a:pPr algn="ctr"/>
            <a:r>
              <a:rPr lang="en-US" sz="3200" b="1">
                <a:solidFill>
                  <a:srgbClr val="0000FF"/>
                </a:solidFill>
              </a:rPr>
              <a:t>Did you notice any patterns?</a:t>
            </a:r>
          </a:p>
        </p:txBody>
      </p:sp>
      <p:sp>
        <p:nvSpPr>
          <p:cNvPr id="21" name="TextBox 20"/>
          <p:cNvSpPr txBox="1"/>
          <p:nvPr/>
        </p:nvSpPr>
        <p:spPr>
          <a:xfrm>
            <a:off x="3657600" y="2362200"/>
            <a:ext cx="1762021" cy="2862322"/>
          </a:xfrm>
          <a:prstGeom prst="rect">
            <a:avLst/>
          </a:prstGeom>
          <a:noFill/>
        </p:spPr>
        <p:txBody>
          <a:bodyPr wrap="none" rtlCol="0">
            <a:spAutoFit/>
          </a:bodyPr>
          <a:lstStyle/>
          <a:p>
            <a:pPr algn="ctr"/>
            <a:r>
              <a:rPr lang="en-US" sz="3600" b="1"/>
              <a:t>6 = 5 + 1</a:t>
            </a:r>
          </a:p>
          <a:p>
            <a:pPr algn="ctr"/>
            <a:r>
              <a:rPr lang="en-US" sz="3600" b="1"/>
              <a:t>6 = 4 + 2</a:t>
            </a:r>
          </a:p>
          <a:p>
            <a:pPr algn="ctr"/>
            <a:r>
              <a:rPr lang="en-US" sz="3600" b="1"/>
              <a:t>6 = 3 + 3</a:t>
            </a:r>
          </a:p>
          <a:p>
            <a:pPr algn="ctr"/>
            <a:r>
              <a:rPr lang="en-US" sz="3600" b="1"/>
              <a:t>6 = 2 + 4</a:t>
            </a:r>
          </a:p>
          <a:p>
            <a:pPr algn="ctr"/>
            <a:r>
              <a:rPr lang="en-US" sz="3600" b="1"/>
              <a:t>6 = 1 + 5</a:t>
            </a:r>
          </a:p>
        </p:txBody>
      </p:sp>
      <p:sp>
        <p:nvSpPr>
          <p:cNvPr id="20" name="TextBox 19"/>
          <p:cNvSpPr txBox="1"/>
          <p:nvPr/>
        </p:nvSpPr>
        <p:spPr>
          <a:xfrm rot="421420">
            <a:off x="6178106" y="4700348"/>
            <a:ext cx="2189922" cy="1477328"/>
          </a:xfrm>
          <a:prstGeom prst="rect">
            <a:avLst/>
          </a:prstGeom>
          <a:noFill/>
        </p:spPr>
        <p:txBody>
          <a:bodyPr wrap="square" rtlCol="0">
            <a:spAutoFit/>
          </a:bodyPr>
          <a:lstStyle/>
          <a:p>
            <a:pPr algn="ctr"/>
            <a:r>
              <a:rPr lang="en-US" b="1">
                <a:solidFill>
                  <a:srgbClr val="FF0000"/>
                </a:solidFill>
              </a:rPr>
              <a:t>Play the game again with your partner!  Start with a 7-stick,</a:t>
            </a:r>
          </a:p>
          <a:p>
            <a:pPr algn="ctr"/>
            <a:r>
              <a:rPr lang="en-US" b="1">
                <a:solidFill>
                  <a:srgbClr val="FF0000"/>
                </a:solidFill>
              </a:rPr>
              <a:t>and then play with an 8-stick!</a:t>
            </a:r>
          </a:p>
        </p:txBody>
      </p:sp>
      <p:pic>
        <p:nvPicPr>
          <p:cNvPr id="198658" name="Picture 2" descr="http://content.mycutegraphics.com/graphics/turtle/turtle-looking-through-magnifying-glass.png"/>
          <p:cNvPicPr>
            <a:picLocks noChangeAspect="1" noChangeArrowheads="1"/>
          </p:cNvPicPr>
          <p:nvPr/>
        </p:nvPicPr>
        <p:blipFill>
          <a:blip r:embed="rId3" cstate="print"/>
          <a:srcRect/>
          <a:stretch>
            <a:fillRect/>
          </a:stretch>
        </p:blipFill>
        <p:spPr bwMode="auto">
          <a:xfrm>
            <a:off x="457200" y="4059020"/>
            <a:ext cx="1524000" cy="2490196"/>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 calcmode="lin" valueType="num">
                                      <p:cBhvr additive="base">
                                        <p:cTn id="1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5346" name="Picture 2"/>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84212" y="1033107"/>
            <a:ext cx="7327875" cy="4437062"/>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5791200" y="3581400"/>
            <a:ext cx="2667000" cy="1446550"/>
          </a:xfrm>
          <a:prstGeom prst="rect">
            <a:avLst/>
          </a:prstGeom>
          <a:noFill/>
        </p:spPr>
        <p:txBody>
          <a:bodyPr wrap="square" rtlCol="0">
            <a:spAutoFit/>
          </a:bodyPr>
          <a:lstStyle/>
          <a:p>
            <a:pPr algn="ctr"/>
            <a:r>
              <a:rPr lang="en-US" sz="2200" b="1">
                <a:solidFill>
                  <a:srgbClr val="0000FF"/>
                </a:solidFill>
              </a:rPr>
              <a:t>I need three</a:t>
            </a:r>
          </a:p>
          <a:p>
            <a:pPr algn="ctr"/>
            <a:r>
              <a:rPr lang="en-US" sz="2200" b="1">
                <a:solidFill>
                  <a:srgbClr val="0000FF"/>
                </a:solidFill>
              </a:rPr>
              <a:t>students to show my picture with the real hula hoops!</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1981200" y="12192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572000" y="12192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3276600" y="3505200"/>
            <a:ext cx="2057400" cy="2057402"/>
          </a:xfrm>
          <a:prstGeom prst="rect">
            <a:avLst/>
          </a:prstGeom>
          <a:noFill/>
        </p:spPr>
      </p:pic>
      <p:cxnSp>
        <p:nvCxnSpPr>
          <p:cNvPr id="32" name="Straight Connector 31"/>
          <p:cNvCxnSpPr/>
          <p:nvPr/>
        </p:nvCxnSpPr>
        <p:spPr>
          <a:xfrm>
            <a:off x="3124200" y="3200400"/>
            <a:ext cx="4572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029200" y="3200400"/>
            <a:ext cx="3048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12" name="Picture 8" descr="http://www.clipartbest.com/cliparts/4ib/onr/4ibonr7yT.jpeg"/>
          <p:cNvPicPr>
            <a:picLocks noChangeAspect="1" noChangeArrowheads="1"/>
          </p:cNvPicPr>
          <p:nvPr/>
        </p:nvPicPr>
        <p:blipFill>
          <a:blip r:embed="rId4" cstate="print"/>
          <a:srcRect/>
          <a:stretch>
            <a:fillRect/>
          </a:stretch>
        </p:blipFill>
        <p:spPr bwMode="auto">
          <a:xfrm>
            <a:off x="5638800" y="1828800"/>
            <a:ext cx="629985" cy="838200"/>
          </a:xfrm>
          <a:prstGeom prst="rect">
            <a:avLst/>
          </a:prstGeom>
          <a:noFill/>
        </p:spPr>
      </p:pic>
      <p:pic>
        <p:nvPicPr>
          <p:cNvPr id="47108" name="Picture 4" descr="http://www.decalmenow.com/fpdb/images/BoyTeenager2.gif"/>
          <p:cNvPicPr>
            <a:picLocks noChangeAspect="1" noChangeArrowheads="1"/>
          </p:cNvPicPr>
          <p:nvPr/>
        </p:nvPicPr>
        <p:blipFill>
          <a:blip r:embed="rId5" cstate="print"/>
          <a:srcRect/>
          <a:stretch>
            <a:fillRect/>
          </a:stretch>
        </p:blipFill>
        <p:spPr bwMode="auto">
          <a:xfrm>
            <a:off x="2667000" y="1752600"/>
            <a:ext cx="647700" cy="863601"/>
          </a:xfrm>
          <a:prstGeom prst="rect">
            <a:avLst/>
          </a:prstGeom>
          <a:noFill/>
        </p:spPr>
      </p:pic>
      <p:pic>
        <p:nvPicPr>
          <p:cNvPr id="37" name="Picture 4" descr="http://www.decalmenow.com/fpdb/images/BoyTeenager2.gif"/>
          <p:cNvPicPr>
            <a:picLocks noChangeAspect="1" noChangeArrowheads="1"/>
          </p:cNvPicPr>
          <p:nvPr/>
        </p:nvPicPr>
        <p:blipFill>
          <a:blip r:embed="rId5" cstate="print"/>
          <a:srcRect/>
          <a:stretch>
            <a:fillRect/>
          </a:stretch>
        </p:blipFill>
        <p:spPr bwMode="auto">
          <a:xfrm>
            <a:off x="4953000" y="1752600"/>
            <a:ext cx="647700" cy="863601"/>
          </a:xfrm>
          <a:prstGeom prst="rect">
            <a:avLst/>
          </a:prstGeom>
          <a:noFill/>
        </p:spPr>
      </p:pic>
      <p:sp>
        <p:nvSpPr>
          <p:cNvPr id="38" name="TextBox 37"/>
          <p:cNvSpPr txBox="1"/>
          <p:nvPr/>
        </p:nvSpPr>
        <p:spPr>
          <a:xfrm>
            <a:off x="5562600" y="3770400"/>
            <a:ext cx="3276600" cy="1446550"/>
          </a:xfrm>
          <a:prstGeom prst="rect">
            <a:avLst/>
          </a:prstGeom>
          <a:noFill/>
        </p:spPr>
        <p:txBody>
          <a:bodyPr wrap="square" rtlCol="0">
            <a:spAutoFit/>
          </a:bodyPr>
          <a:lstStyle/>
          <a:p>
            <a:pPr algn="ctr"/>
            <a:r>
              <a:rPr lang="en-US" sz="2200" b="1">
                <a:solidFill>
                  <a:srgbClr val="FF0000"/>
                </a:solidFill>
              </a:rPr>
              <a:t>Let’s pretend the three of you are going to a party.  Walk along the paths until you get to the party!</a:t>
            </a:r>
          </a:p>
        </p:txBody>
      </p:sp>
      <p:sp>
        <p:nvSpPr>
          <p:cNvPr id="39" name="TextBox 38"/>
          <p:cNvSpPr txBox="1"/>
          <p:nvPr/>
        </p:nvSpPr>
        <p:spPr>
          <a:xfrm>
            <a:off x="5867400" y="3810000"/>
            <a:ext cx="2667000" cy="769441"/>
          </a:xfrm>
          <a:prstGeom prst="rect">
            <a:avLst/>
          </a:prstGeom>
          <a:noFill/>
        </p:spPr>
        <p:txBody>
          <a:bodyPr wrap="square" rtlCol="0">
            <a:spAutoFit/>
          </a:bodyPr>
          <a:lstStyle/>
          <a:p>
            <a:pPr algn="ctr"/>
            <a:r>
              <a:rPr lang="en-US" sz="2200" b="1">
                <a:solidFill>
                  <a:srgbClr val="009900"/>
                </a:solidFill>
              </a:rPr>
              <a:t>Let me show that in my picture!</a:t>
            </a:r>
          </a:p>
        </p:txBody>
      </p:sp>
      <p:pic>
        <p:nvPicPr>
          <p:cNvPr id="40" name="Picture 4" descr="http://www.decalmenow.com/fpdb/images/BoyTeenager2.gif"/>
          <p:cNvPicPr>
            <a:picLocks noChangeAspect="1" noChangeArrowheads="1"/>
          </p:cNvPicPr>
          <p:nvPr/>
        </p:nvPicPr>
        <p:blipFill>
          <a:blip r:embed="rId5" cstate="print"/>
          <a:srcRect/>
          <a:stretch>
            <a:fillRect/>
          </a:stretch>
        </p:blipFill>
        <p:spPr bwMode="auto">
          <a:xfrm>
            <a:off x="3505200" y="4114800"/>
            <a:ext cx="647700" cy="863601"/>
          </a:xfrm>
          <a:prstGeom prst="rect">
            <a:avLst/>
          </a:prstGeom>
          <a:noFill/>
        </p:spPr>
      </p:pic>
      <p:pic>
        <p:nvPicPr>
          <p:cNvPr id="41" name="Picture 8" descr="http://www.clipartbest.com/cliparts/4ib/onr/4ibonr7yT.jpeg"/>
          <p:cNvPicPr>
            <a:picLocks noChangeAspect="1" noChangeArrowheads="1"/>
          </p:cNvPicPr>
          <p:nvPr/>
        </p:nvPicPr>
        <p:blipFill>
          <a:blip r:embed="rId4" cstate="print"/>
          <a:srcRect/>
          <a:stretch>
            <a:fillRect/>
          </a:stretch>
        </p:blipFill>
        <p:spPr bwMode="auto">
          <a:xfrm>
            <a:off x="4114800" y="3733800"/>
            <a:ext cx="629985" cy="838200"/>
          </a:xfrm>
          <a:prstGeom prst="rect">
            <a:avLst/>
          </a:prstGeom>
          <a:noFill/>
        </p:spPr>
      </p:pic>
      <p:pic>
        <p:nvPicPr>
          <p:cNvPr id="42" name="Picture 4" descr="http://www.decalmenow.com/fpdb/images/BoyTeenager2.gif"/>
          <p:cNvPicPr>
            <a:picLocks noChangeAspect="1" noChangeArrowheads="1"/>
          </p:cNvPicPr>
          <p:nvPr/>
        </p:nvPicPr>
        <p:blipFill>
          <a:blip r:embed="rId5" cstate="print"/>
          <a:srcRect/>
          <a:stretch>
            <a:fillRect/>
          </a:stretch>
        </p:blipFill>
        <p:spPr bwMode="auto">
          <a:xfrm>
            <a:off x="4114800" y="4495800"/>
            <a:ext cx="647700" cy="863601"/>
          </a:xfrm>
          <a:prstGeom prst="rect">
            <a:avLst/>
          </a:prstGeom>
          <a:noFill/>
        </p:spPr>
      </p:pic>
      <p:sp>
        <p:nvSpPr>
          <p:cNvPr id="43" name="TextBox 42"/>
          <p:cNvSpPr txBox="1"/>
          <p:nvPr/>
        </p:nvSpPr>
        <p:spPr>
          <a:xfrm>
            <a:off x="5867400" y="3733800"/>
            <a:ext cx="2667000" cy="1107996"/>
          </a:xfrm>
          <a:prstGeom prst="rect">
            <a:avLst/>
          </a:prstGeom>
          <a:noFill/>
        </p:spPr>
        <p:txBody>
          <a:bodyPr wrap="square" rtlCol="0">
            <a:spAutoFit/>
          </a:bodyPr>
          <a:lstStyle/>
          <a:p>
            <a:pPr algn="ctr"/>
            <a:r>
              <a:rPr lang="en-US" sz="2200" b="1">
                <a:solidFill>
                  <a:srgbClr val="0000FF"/>
                </a:solidFill>
              </a:rPr>
              <a:t>One student and two students together make…?</a:t>
            </a:r>
          </a:p>
        </p:txBody>
      </p:sp>
      <p:pic>
        <p:nvPicPr>
          <p:cNvPr id="14340" name="Picture 4" descr="https://s-media-cache-ak0.pinimg.com/564x/bb/c9/34/bbc934356500a497fae2c90b4642ec13.jpg"/>
          <p:cNvPicPr>
            <a:picLocks noChangeAspect="1" noChangeArrowheads="1"/>
          </p:cNvPicPr>
          <p:nvPr/>
        </p:nvPicPr>
        <p:blipFill>
          <a:blip r:embed="rId6" cstate="print"/>
          <a:srcRect/>
          <a:stretch>
            <a:fillRect/>
          </a:stretch>
        </p:blipFill>
        <p:spPr bwMode="auto">
          <a:xfrm flipH="1">
            <a:off x="304800" y="3837214"/>
            <a:ext cx="1524000" cy="2721429"/>
          </a:xfrm>
          <a:prstGeom prst="rect">
            <a:avLst/>
          </a:prstGeom>
          <a:noFill/>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 calcmode="lin" valueType="num">
                                      <p:cBhvr additive="base">
                                        <p:cTn id="1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340"/>
                                        </p:tgtEl>
                                        <p:attrNameLst>
                                          <p:attrName>style.visibility</p:attrName>
                                        </p:attrNameLst>
                                      </p:cBhvr>
                                      <p:to>
                                        <p:strVal val="visible"/>
                                      </p:to>
                                    </p:set>
                                    <p:anim calcmode="lin" valueType="num">
                                      <p:cBhvr additive="base">
                                        <p:cTn id="15" dur="500" fill="hold"/>
                                        <p:tgtEl>
                                          <p:spTgt spid="14340"/>
                                        </p:tgtEl>
                                        <p:attrNameLst>
                                          <p:attrName>ppt_x</p:attrName>
                                        </p:attrNameLst>
                                      </p:cBhvr>
                                      <p:tavLst>
                                        <p:tav tm="0">
                                          <p:val>
                                            <p:strVal val="#ppt_x"/>
                                          </p:val>
                                        </p:tav>
                                        <p:tav tm="100000">
                                          <p:val>
                                            <p:strVal val="#ppt_x"/>
                                          </p:val>
                                        </p:tav>
                                      </p:tavLst>
                                    </p:anim>
                                    <p:anim calcmode="lin" valueType="num">
                                      <p:cBhvr additive="base">
                                        <p:cTn id="16"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21" dur="500"/>
                                        <p:tgtEl>
                                          <p:spTgt spid="38">
                                            <p:txEl>
                                              <p:pRg st="0" end="0"/>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38">
                                            <p:txEl>
                                              <p:pRg st="0" end="0"/>
                                            </p:txEl>
                                          </p:spTgt>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linds(horizontal)">
                                      <p:cBhvr>
                                        <p:cTn id="30" dur="1000"/>
                                        <p:tgtEl>
                                          <p:spTgt spid="41"/>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linds(horizontal)">
                                      <p:cBhvr>
                                        <p:cTn id="34" dur="1000"/>
                                        <p:tgtEl>
                                          <p:spTgt spid="40"/>
                                        </p:tgtEl>
                                      </p:cBhvr>
                                    </p:animEffect>
                                  </p:childTnLst>
                                </p:cTn>
                              </p:par>
                            </p:childTnLst>
                          </p:cTn>
                        </p:par>
                        <p:par>
                          <p:cTn id="35" fill="hold">
                            <p:stCondLst>
                              <p:cond delay="2500"/>
                            </p:stCondLst>
                            <p:childTnLst>
                              <p:par>
                                <p:cTn id="36" presetID="3" presetClass="entr" presetSubtype="10" fill="hold" nodeType="after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linds(horizontal)">
                                      <p:cBhvr>
                                        <p:cTn id="38" dur="1000"/>
                                        <p:tgtEl>
                                          <p:spTgt spid="42"/>
                                        </p:tgtEl>
                                      </p:cBhvr>
                                    </p:animEffect>
                                  </p:childTnLst>
                                </p:cTn>
                              </p:par>
                            </p:childTnLst>
                          </p:cTn>
                        </p:par>
                        <p:par>
                          <p:cTn id="39" fill="hold">
                            <p:stCondLst>
                              <p:cond delay="3500"/>
                            </p:stCondLst>
                            <p:childTnLst>
                              <p:par>
                                <p:cTn id="40" presetID="2" presetClass="exit" presetSubtype="4" fill="hold" grpId="1" nodeType="afterEffect">
                                  <p:stCondLst>
                                    <p:cond delay="0"/>
                                  </p:stCondLst>
                                  <p:childTnLst>
                                    <p:anim calcmode="lin" valueType="num">
                                      <p:cBhvr additive="base">
                                        <p:cTn id="41" dur="500"/>
                                        <p:tgtEl>
                                          <p:spTgt spid="39"/>
                                        </p:tgtEl>
                                        <p:attrNameLst>
                                          <p:attrName>ppt_x</p:attrName>
                                        </p:attrNameLst>
                                      </p:cBhvr>
                                      <p:tavLst>
                                        <p:tav tm="0">
                                          <p:val>
                                            <p:strVal val="ppt_x"/>
                                          </p:val>
                                        </p:tav>
                                        <p:tav tm="100000">
                                          <p:val>
                                            <p:strVal val="ppt_x"/>
                                          </p:val>
                                        </p:tav>
                                      </p:tavLst>
                                    </p:anim>
                                    <p:anim calcmode="lin" valueType="num">
                                      <p:cBhvr additive="base">
                                        <p:cTn id="42" dur="500"/>
                                        <p:tgtEl>
                                          <p:spTgt spid="39"/>
                                        </p:tgtEl>
                                        <p:attrNameLst>
                                          <p:attrName>ppt_y</p:attrName>
                                        </p:attrNameLst>
                                      </p:cBhvr>
                                      <p:tavLst>
                                        <p:tav tm="0">
                                          <p:val>
                                            <p:strVal val="ppt_y"/>
                                          </p:val>
                                        </p:tav>
                                        <p:tav tm="100000">
                                          <p:val>
                                            <p:strVal val="1+ppt_h/2"/>
                                          </p:val>
                                        </p:tav>
                                      </p:tavLst>
                                    </p:anim>
                                    <p:set>
                                      <p:cBhvr>
                                        <p:cTn id="43" dur="1" fill="hold">
                                          <p:stCondLst>
                                            <p:cond delay="499"/>
                                          </p:stCondLst>
                                        </p:cTn>
                                        <p:tgtEl>
                                          <p:spTgt spid="39"/>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ppt_x"/>
                                          </p:val>
                                        </p:tav>
                                        <p:tav tm="100000">
                                          <p:val>
                                            <p:strVal val="#ppt_x"/>
                                          </p:val>
                                        </p:tav>
                                      </p:tavLst>
                                    </p:anim>
                                    <p:anim calcmode="lin" valueType="num">
                                      <p:cBhvr additive="base">
                                        <p:cTn id="4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build="allAtOnce"/>
      <p:bldP spid="39" grpId="0"/>
      <p:bldP spid="39" grpId="1"/>
      <p:bldP spid="43"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5346" name="Picture 2"/>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914400" y="1219200"/>
            <a:ext cx="7239000" cy="4401942"/>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5346" name="Picture 2"/>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187394" name="Picture 2"/>
          <p:cNvPicPr>
            <a:picLocks noChangeAspect="1" noChangeArrowheads="1"/>
          </p:cNvPicPr>
          <p:nvPr/>
        </p:nvPicPr>
        <p:blipFill>
          <a:blip r:embed="rId4" cstate="print"/>
          <a:srcRect/>
          <a:stretch>
            <a:fillRect/>
          </a:stretch>
        </p:blipFill>
        <p:spPr bwMode="auto">
          <a:xfrm>
            <a:off x="762000" y="1219200"/>
            <a:ext cx="7458500" cy="343376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5346" name="Picture 2"/>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188418" name="Picture 2"/>
          <p:cNvPicPr>
            <a:picLocks noChangeAspect="1" noChangeArrowheads="1"/>
          </p:cNvPicPr>
          <p:nvPr/>
        </p:nvPicPr>
        <p:blipFill>
          <a:blip r:embed="rId4" cstate="print"/>
          <a:srcRect/>
          <a:stretch>
            <a:fillRect/>
          </a:stretch>
        </p:blipFill>
        <p:spPr bwMode="auto">
          <a:xfrm>
            <a:off x="914400" y="1143000"/>
            <a:ext cx="7489956" cy="346233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5346" name="Picture 2"/>
          <p:cNvPicPr>
            <a:picLocks noChangeAspect="1" noChangeArrowheads="1"/>
          </p:cNvPicPr>
          <p:nvPr/>
        </p:nvPicPr>
        <p:blipFill>
          <a:blip r:embed="rId3" cstate="print"/>
          <a:srcRect/>
          <a:stretch>
            <a:fillRect/>
          </a:stretch>
        </p:blipFill>
        <p:spPr bwMode="auto">
          <a:xfrm>
            <a:off x="228600" y="228600"/>
            <a:ext cx="8610600" cy="447675"/>
          </a:xfrm>
          <a:prstGeom prst="rect">
            <a:avLst/>
          </a:prstGeom>
          <a:noFill/>
          <a:ln w="9525">
            <a:noFill/>
            <a:miter lim="800000"/>
            <a:headEnd/>
            <a:tailEnd/>
          </a:ln>
        </p:spPr>
      </p:pic>
      <p:pic>
        <p:nvPicPr>
          <p:cNvPr id="189442" name="Picture 2"/>
          <p:cNvPicPr>
            <a:picLocks noChangeAspect="1" noChangeArrowheads="1"/>
          </p:cNvPicPr>
          <p:nvPr/>
        </p:nvPicPr>
        <p:blipFill>
          <a:blip r:embed="rId4" cstate="print"/>
          <a:srcRect/>
          <a:stretch>
            <a:fillRect/>
          </a:stretch>
        </p:blipFill>
        <p:spPr bwMode="auto">
          <a:xfrm>
            <a:off x="609600" y="1143000"/>
            <a:ext cx="7864481" cy="363378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298375" y="1200229"/>
            <a:ext cx="4327079" cy="3610167"/>
          </a:xfrm>
          <a:prstGeom prst="rect">
            <a:avLst/>
          </a:prstGeom>
        </p:spPr>
      </p:pic>
    </p:spTree>
    <p:extLst>
      <p:ext uri="{BB962C8B-B14F-4D97-AF65-F5344CB8AC3E}">
        <p14:creationId xmlns:p14="http://schemas.microsoft.com/office/powerpoint/2010/main" val="252325901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51629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11</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400" kern="0">
                <a:solidFill>
                  <a:sysClr val="windowText" lastClr="000000"/>
                </a:solidFill>
                <a:latin typeface="Kristen ITC" panose="03050502040202030202" pitchFamily="66" charset="0"/>
              </a:rPr>
              <a:t>break apart 6, 7, and 8 using number bonds.</a:t>
            </a: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20702673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323439"/>
          </a:xfrm>
          <a:prstGeom prst="rect">
            <a:avLst/>
          </a:prstGeom>
          <a:noFill/>
        </p:spPr>
        <p:txBody>
          <a:bodyPr wrap="square" rtlCol="0">
            <a:spAutoFit/>
          </a:bodyPr>
          <a:lstStyle/>
          <a:p>
            <a:pPr algn="ctr"/>
            <a:r>
              <a:rPr lang="en-US" sz="2000" b="1">
                <a:solidFill>
                  <a:srgbClr val="0000FF"/>
                </a:solidFill>
              </a:rPr>
              <a:t>Draw three circles on your board.  Put an X on two of them.  How many circles have an X?  How many circles do not have an X.  How many circles are on your board?  Raise your hand when you can say the number sentence starting with 2.</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3" name="Oval 2"/>
          <p:cNvSpPr/>
          <p:nvPr/>
        </p:nvSpPr>
        <p:spPr>
          <a:xfrm>
            <a:off x="2203350"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62399"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721448"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1081" y="2914002"/>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186" y="2923834"/>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50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4 circles on your board.  Put an X on three of them.  How many do not have an X?  Raise your hand when you can say the number sentence starting with 4.</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3" name="Oval 2"/>
          <p:cNvSpPr/>
          <p:nvPr/>
        </p:nvSpPr>
        <p:spPr>
          <a:xfrm>
            <a:off x="1379646"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0034" y="2647747"/>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0303"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810" y="250340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588" y="2541631"/>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60422"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250" y="2524945"/>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6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50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5 circles on your board.  Put an X on two of them.  How many do not have an X?  Raise your hand when you can say the number sentence starting with 2.</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64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P spid="28"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4 circles on your board.  Put an X on one of them.  How many do not have an X?  Raise your hand when you can say the number sentence starting with 1.</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3" name="Oval 2"/>
          <p:cNvSpPr/>
          <p:nvPr/>
        </p:nvSpPr>
        <p:spPr>
          <a:xfrm>
            <a:off x="1379646"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0034" y="2647747"/>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0303"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810" y="250340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60422"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1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5791200" y="3505200"/>
            <a:ext cx="2667000" cy="1446550"/>
          </a:xfrm>
          <a:prstGeom prst="rect">
            <a:avLst/>
          </a:prstGeom>
          <a:noFill/>
        </p:spPr>
        <p:txBody>
          <a:bodyPr wrap="square" rtlCol="0">
            <a:spAutoFit/>
          </a:bodyPr>
          <a:lstStyle/>
          <a:p>
            <a:pPr algn="ctr"/>
            <a:r>
              <a:rPr lang="en-US" sz="2200" b="1">
                <a:solidFill>
                  <a:srgbClr val="0000FF"/>
                </a:solidFill>
              </a:rPr>
              <a:t>I need four</a:t>
            </a:r>
          </a:p>
          <a:p>
            <a:pPr algn="ctr"/>
            <a:r>
              <a:rPr lang="en-US" sz="2200" b="1">
                <a:solidFill>
                  <a:srgbClr val="0000FF"/>
                </a:solidFill>
              </a:rPr>
              <a:t>students to show my picture with the real hula hoops!</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1981200" y="12192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572000" y="12192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3276600" y="3505200"/>
            <a:ext cx="2057400" cy="2057402"/>
          </a:xfrm>
          <a:prstGeom prst="rect">
            <a:avLst/>
          </a:prstGeom>
          <a:noFill/>
        </p:spPr>
      </p:pic>
      <p:cxnSp>
        <p:nvCxnSpPr>
          <p:cNvPr id="32" name="Straight Connector 31"/>
          <p:cNvCxnSpPr/>
          <p:nvPr/>
        </p:nvCxnSpPr>
        <p:spPr>
          <a:xfrm>
            <a:off x="3124200" y="3200400"/>
            <a:ext cx="4572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029200" y="3200400"/>
            <a:ext cx="3048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12" name="Picture 8" descr="http://www.clipartbest.com/cliparts/4ib/onr/4ibonr7yT.jpeg"/>
          <p:cNvPicPr>
            <a:picLocks noChangeAspect="1" noChangeArrowheads="1"/>
          </p:cNvPicPr>
          <p:nvPr/>
        </p:nvPicPr>
        <p:blipFill>
          <a:blip r:embed="rId4" cstate="print"/>
          <a:srcRect/>
          <a:stretch>
            <a:fillRect/>
          </a:stretch>
        </p:blipFill>
        <p:spPr bwMode="auto">
          <a:xfrm>
            <a:off x="3048000" y="2133600"/>
            <a:ext cx="629985" cy="838200"/>
          </a:xfrm>
          <a:prstGeom prst="rect">
            <a:avLst/>
          </a:prstGeom>
          <a:noFill/>
        </p:spPr>
      </p:pic>
      <p:pic>
        <p:nvPicPr>
          <p:cNvPr id="47108" name="Picture 4" descr="http://www.decalmenow.com/fpdb/images/BoyTeenager2.gif"/>
          <p:cNvPicPr>
            <a:picLocks noChangeAspect="1" noChangeArrowheads="1"/>
          </p:cNvPicPr>
          <p:nvPr/>
        </p:nvPicPr>
        <p:blipFill>
          <a:blip r:embed="rId5" cstate="print"/>
          <a:srcRect/>
          <a:stretch>
            <a:fillRect/>
          </a:stretch>
        </p:blipFill>
        <p:spPr bwMode="auto">
          <a:xfrm>
            <a:off x="2362200" y="2133600"/>
            <a:ext cx="647700" cy="863601"/>
          </a:xfrm>
          <a:prstGeom prst="rect">
            <a:avLst/>
          </a:prstGeom>
          <a:noFill/>
        </p:spPr>
      </p:pic>
      <p:pic>
        <p:nvPicPr>
          <p:cNvPr id="37" name="Picture 4" descr="http://www.decalmenow.com/fpdb/images/BoyTeenager2.gif"/>
          <p:cNvPicPr>
            <a:picLocks noChangeAspect="1" noChangeArrowheads="1"/>
          </p:cNvPicPr>
          <p:nvPr/>
        </p:nvPicPr>
        <p:blipFill>
          <a:blip r:embed="rId5" cstate="print"/>
          <a:srcRect/>
          <a:stretch>
            <a:fillRect/>
          </a:stretch>
        </p:blipFill>
        <p:spPr bwMode="auto">
          <a:xfrm>
            <a:off x="5334000" y="1676400"/>
            <a:ext cx="647700" cy="863601"/>
          </a:xfrm>
          <a:prstGeom prst="rect">
            <a:avLst/>
          </a:prstGeom>
          <a:noFill/>
        </p:spPr>
      </p:pic>
      <p:sp>
        <p:nvSpPr>
          <p:cNvPr id="38" name="TextBox 37"/>
          <p:cNvSpPr txBox="1"/>
          <p:nvPr/>
        </p:nvSpPr>
        <p:spPr>
          <a:xfrm>
            <a:off x="5562600" y="3429000"/>
            <a:ext cx="3276600" cy="1785104"/>
          </a:xfrm>
          <a:prstGeom prst="rect">
            <a:avLst/>
          </a:prstGeom>
          <a:noFill/>
        </p:spPr>
        <p:txBody>
          <a:bodyPr wrap="square" rtlCol="0">
            <a:spAutoFit/>
          </a:bodyPr>
          <a:lstStyle/>
          <a:p>
            <a:pPr algn="ctr"/>
            <a:r>
              <a:rPr lang="en-US" sz="2200" b="1">
                <a:solidFill>
                  <a:srgbClr val="FF0000"/>
                </a:solidFill>
              </a:rPr>
              <a:t>Let’s pretend the four of you are going to a friend’s house.  Walk along the paths until you get to the house!</a:t>
            </a:r>
          </a:p>
        </p:txBody>
      </p:sp>
      <p:sp>
        <p:nvSpPr>
          <p:cNvPr id="39" name="TextBox 38"/>
          <p:cNvSpPr txBox="1"/>
          <p:nvPr/>
        </p:nvSpPr>
        <p:spPr>
          <a:xfrm>
            <a:off x="5867400" y="3810000"/>
            <a:ext cx="2667000" cy="769441"/>
          </a:xfrm>
          <a:prstGeom prst="rect">
            <a:avLst/>
          </a:prstGeom>
          <a:noFill/>
        </p:spPr>
        <p:txBody>
          <a:bodyPr wrap="square" rtlCol="0">
            <a:spAutoFit/>
          </a:bodyPr>
          <a:lstStyle/>
          <a:p>
            <a:pPr algn="ctr"/>
            <a:r>
              <a:rPr lang="en-US" sz="2200" b="1">
                <a:solidFill>
                  <a:srgbClr val="009900"/>
                </a:solidFill>
              </a:rPr>
              <a:t>Let me show that in my picture!</a:t>
            </a:r>
          </a:p>
        </p:txBody>
      </p:sp>
      <p:pic>
        <p:nvPicPr>
          <p:cNvPr id="40" name="Picture 4" descr="http://www.decalmenow.com/fpdb/images/BoyTeenager2.gif"/>
          <p:cNvPicPr>
            <a:picLocks noChangeAspect="1" noChangeArrowheads="1"/>
          </p:cNvPicPr>
          <p:nvPr/>
        </p:nvPicPr>
        <p:blipFill>
          <a:blip r:embed="rId5" cstate="print"/>
          <a:srcRect/>
          <a:stretch>
            <a:fillRect/>
          </a:stretch>
        </p:blipFill>
        <p:spPr bwMode="auto">
          <a:xfrm>
            <a:off x="3505200" y="4114800"/>
            <a:ext cx="647700" cy="863601"/>
          </a:xfrm>
          <a:prstGeom prst="rect">
            <a:avLst/>
          </a:prstGeom>
          <a:noFill/>
        </p:spPr>
      </p:pic>
      <p:pic>
        <p:nvPicPr>
          <p:cNvPr id="41" name="Picture 8" descr="http://www.clipartbest.com/cliparts/4ib/onr/4ibonr7yT.jpeg"/>
          <p:cNvPicPr>
            <a:picLocks noChangeAspect="1" noChangeArrowheads="1"/>
          </p:cNvPicPr>
          <p:nvPr/>
        </p:nvPicPr>
        <p:blipFill>
          <a:blip r:embed="rId4" cstate="print"/>
          <a:srcRect/>
          <a:stretch>
            <a:fillRect/>
          </a:stretch>
        </p:blipFill>
        <p:spPr bwMode="auto">
          <a:xfrm>
            <a:off x="2743200" y="1371600"/>
            <a:ext cx="629985" cy="838200"/>
          </a:xfrm>
          <a:prstGeom prst="rect">
            <a:avLst/>
          </a:prstGeom>
          <a:noFill/>
        </p:spPr>
      </p:pic>
      <p:pic>
        <p:nvPicPr>
          <p:cNvPr id="42" name="Picture 4" descr="http://www.decalmenow.com/fpdb/images/BoyTeenager2.gif"/>
          <p:cNvPicPr>
            <a:picLocks noChangeAspect="1" noChangeArrowheads="1"/>
          </p:cNvPicPr>
          <p:nvPr/>
        </p:nvPicPr>
        <p:blipFill>
          <a:blip r:embed="rId5" cstate="print"/>
          <a:srcRect/>
          <a:stretch>
            <a:fillRect/>
          </a:stretch>
        </p:blipFill>
        <p:spPr bwMode="auto">
          <a:xfrm>
            <a:off x="4038600" y="4572000"/>
            <a:ext cx="647700" cy="863601"/>
          </a:xfrm>
          <a:prstGeom prst="rect">
            <a:avLst/>
          </a:prstGeom>
          <a:noFill/>
        </p:spPr>
      </p:pic>
      <p:sp>
        <p:nvSpPr>
          <p:cNvPr id="43" name="TextBox 42"/>
          <p:cNvSpPr txBox="1"/>
          <p:nvPr/>
        </p:nvSpPr>
        <p:spPr>
          <a:xfrm>
            <a:off x="5791200" y="3657600"/>
            <a:ext cx="2667000" cy="1107996"/>
          </a:xfrm>
          <a:prstGeom prst="rect">
            <a:avLst/>
          </a:prstGeom>
          <a:noFill/>
        </p:spPr>
        <p:txBody>
          <a:bodyPr wrap="square" rtlCol="0">
            <a:spAutoFit/>
          </a:bodyPr>
          <a:lstStyle/>
          <a:p>
            <a:pPr algn="ctr"/>
            <a:r>
              <a:rPr lang="en-US" sz="2200" b="1">
                <a:solidFill>
                  <a:srgbClr val="0000FF"/>
                </a:solidFill>
              </a:rPr>
              <a:t>Three students and one student together make…?</a:t>
            </a:r>
          </a:p>
        </p:txBody>
      </p:sp>
      <p:pic>
        <p:nvPicPr>
          <p:cNvPr id="23" name="Picture 8" descr="http://www.clipartbest.com/cliparts/4ib/onr/4ibonr7yT.jpeg"/>
          <p:cNvPicPr>
            <a:picLocks noChangeAspect="1" noChangeArrowheads="1"/>
          </p:cNvPicPr>
          <p:nvPr/>
        </p:nvPicPr>
        <p:blipFill>
          <a:blip r:embed="rId4" cstate="print"/>
          <a:srcRect/>
          <a:stretch>
            <a:fillRect/>
          </a:stretch>
        </p:blipFill>
        <p:spPr bwMode="auto">
          <a:xfrm>
            <a:off x="3962400" y="3657600"/>
            <a:ext cx="629985" cy="838200"/>
          </a:xfrm>
          <a:prstGeom prst="rect">
            <a:avLst/>
          </a:prstGeom>
          <a:noFill/>
        </p:spPr>
      </p:pic>
      <p:pic>
        <p:nvPicPr>
          <p:cNvPr id="24" name="Picture 8" descr="http://www.clipartbest.com/cliparts/4ib/onr/4ibonr7yT.jpeg"/>
          <p:cNvPicPr>
            <a:picLocks noChangeAspect="1" noChangeArrowheads="1"/>
          </p:cNvPicPr>
          <p:nvPr/>
        </p:nvPicPr>
        <p:blipFill>
          <a:blip r:embed="rId4" cstate="print"/>
          <a:srcRect/>
          <a:stretch>
            <a:fillRect/>
          </a:stretch>
        </p:blipFill>
        <p:spPr bwMode="auto">
          <a:xfrm>
            <a:off x="4495800" y="4038600"/>
            <a:ext cx="629985" cy="838200"/>
          </a:xfrm>
          <a:prstGeom prst="rect">
            <a:avLst/>
          </a:prstGeom>
          <a:noFill/>
        </p:spPr>
      </p:pic>
      <p:pic>
        <p:nvPicPr>
          <p:cNvPr id="12290" name="Picture 2" descr="https://s-media-cache-ak0.pinimg.com/236x/ca/48/11/ca4811ecce53d76e7b826e13e1147de9.jpg"/>
          <p:cNvPicPr>
            <a:picLocks noChangeAspect="1" noChangeArrowheads="1"/>
          </p:cNvPicPr>
          <p:nvPr/>
        </p:nvPicPr>
        <p:blipFill>
          <a:blip r:embed="rId6" cstate="print"/>
          <a:srcRect/>
          <a:stretch>
            <a:fillRect/>
          </a:stretch>
        </p:blipFill>
        <p:spPr bwMode="auto">
          <a:xfrm>
            <a:off x="381000" y="4495800"/>
            <a:ext cx="1836071" cy="2038351"/>
          </a:xfrm>
          <a:prstGeom prst="rect">
            <a:avLst/>
          </a:prstGeom>
          <a:noFill/>
        </p:spPr>
      </p:pic>
      <p:sp>
        <p:nvSpPr>
          <p:cNvPr id="25" name="Rectangle 2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 calcmode="lin" valueType="num">
                                      <p:cBhvr additive="base">
                                        <p:cTn id="15" dur="500" fill="hold"/>
                                        <p:tgtEl>
                                          <p:spTgt spid="12290"/>
                                        </p:tgtEl>
                                        <p:attrNameLst>
                                          <p:attrName>ppt_x</p:attrName>
                                        </p:attrNameLst>
                                      </p:cBhvr>
                                      <p:tavLst>
                                        <p:tav tm="0">
                                          <p:val>
                                            <p:strVal val="#ppt_x"/>
                                          </p:val>
                                        </p:tav>
                                        <p:tav tm="100000">
                                          <p:val>
                                            <p:strVal val="#ppt_x"/>
                                          </p:val>
                                        </p:tav>
                                      </p:tavLst>
                                    </p:anim>
                                    <p:anim calcmode="lin" valueType="num">
                                      <p:cBhvr additive="base">
                                        <p:cTn id="16"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8"/>
                                        </p:tgtEl>
                                        <p:attrNameLst>
                                          <p:attrName>ppt_x</p:attrName>
                                        </p:attrNameLst>
                                      </p:cBhvr>
                                      <p:tavLst>
                                        <p:tav tm="0">
                                          <p:val>
                                            <p:strVal val="ppt_x"/>
                                          </p:val>
                                        </p:tav>
                                        <p:tav tm="100000">
                                          <p:val>
                                            <p:strVal val="ppt_x"/>
                                          </p:val>
                                        </p:tav>
                                      </p:tavLst>
                                    </p:anim>
                                    <p:anim calcmode="lin" valueType="num">
                                      <p:cBhvr additive="base">
                                        <p:cTn id="21" dur="500"/>
                                        <p:tgtEl>
                                          <p:spTgt spid="38"/>
                                        </p:tgtEl>
                                        <p:attrNameLst>
                                          <p:attrName>ppt_y</p:attrName>
                                        </p:attrNameLst>
                                      </p:cBhvr>
                                      <p:tavLst>
                                        <p:tav tm="0">
                                          <p:val>
                                            <p:strVal val="ppt_y"/>
                                          </p:val>
                                        </p:tav>
                                        <p:tav tm="100000">
                                          <p:val>
                                            <p:strVal val="1+ppt_h/2"/>
                                          </p:val>
                                        </p:tav>
                                      </p:tavLst>
                                    </p:anim>
                                    <p:set>
                                      <p:cBhvr>
                                        <p:cTn id="22" dur="1" fill="hold">
                                          <p:stCondLst>
                                            <p:cond delay="499"/>
                                          </p:stCondLst>
                                        </p:cTn>
                                        <p:tgtEl>
                                          <p:spTgt spid="38"/>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1000"/>
                                        <p:tgtEl>
                                          <p:spTgt spid="24"/>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linds(horizontal)">
                                      <p:cBhvr>
                                        <p:cTn id="34" dur="1000"/>
                                        <p:tgtEl>
                                          <p:spTgt spid="23"/>
                                        </p:tgtEl>
                                      </p:cBhvr>
                                    </p:animEffect>
                                  </p:childTnLst>
                                </p:cTn>
                              </p:par>
                            </p:childTnLst>
                          </p:cTn>
                        </p:par>
                        <p:par>
                          <p:cTn id="35" fill="hold">
                            <p:stCondLst>
                              <p:cond delay="2500"/>
                            </p:stCondLst>
                            <p:childTnLst>
                              <p:par>
                                <p:cTn id="36" presetID="3" presetClass="entr" presetSubtype="10"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linds(horizontal)">
                                      <p:cBhvr>
                                        <p:cTn id="38" dur="1000"/>
                                        <p:tgtEl>
                                          <p:spTgt spid="40"/>
                                        </p:tgtEl>
                                      </p:cBhvr>
                                    </p:animEffect>
                                  </p:childTnLst>
                                </p:cTn>
                              </p:par>
                            </p:childTnLst>
                          </p:cTn>
                        </p:par>
                        <p:par>
                          <p:cTn id="39" fill="hold">
                            <p:stCondLst>
                              <p:cond delay="3500"/>
                            </p:stCondLst>
                            <p:childTnLst>
                              <p:par>
                                <p:cTn id="40" presetID="3" presetClass="entr" presetSubtype="10"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blinds(horizontal)">
                                      <p:cBhvr>
                                        <p:cTn id="42" dur="1000"/>
                                        <p:tgtEl>
                                          <p:spTgt spid="42"/>
                                        </p:tgtEl>
                                      </p:cBhvr>
                                    </p:animEffect>
                                  </p:childTnLst>
                                </p:cTn>
                              </p:par>
                              <p:par>
                                <p:cTn id="43" presetID="2" presetClass="exit" presetSubtype="4" fill="hold" grpId="1" nodeType="withEffect">
                                  <p:stCondLst>
                                    <p:cond delay="0"/>
                                  </p:stCondLst>
                                  <p:childTnLst>
                                    <p:anim calcmode="lin" valueType="num">
                                      <p:cBhvr additive="base">
                                        <p:cTn id="44" dur="500"/>
                                        <p:tgtEl>
                                          <p:spTgt spid="39"/>
                                        </p:tgtEl>
                                        <p:attrNameLst>
                                          <p:attrName>ppt_x</p:attrName>
                                        </p:attrNameLst>
                                      </p:cBhvr>
                                      <p:tavLst>
                                        <p:tav tm="0">
                                          <p:val>
                                            <p:strVal val="ppt_x"/>
                                          </p:val>
                                        </p:tav>
                                        <p:tav tm="100000">
                                          <p:val>
                                            <p:strVal val="ppt_x"/>
                                          </p:val>
                                        </p:tav>
                                      </p:tavLst>
                                    </p:anim>
                                    <p:anim calcmode="lin" valueType="num">
                                      <p:cBhvr additive="base">
                                        <p:cTn id="45" dur="500"/>
                                        <p:tgtEl>
                                          <p:spTgt spid="39"/>
                                        </p:tgtEl>
                                        <p:attrNameLst>
                                          <p:attrName>ppt_y</p:attrName>
                                        </p:attrNameLst>
                                      </p:cBhvr>
                                      <p:tavLst>
                                        <p:tav tm="0">
                                          <p:val>
                                            <p:strVal val="ppt_y"/>
                                          </p:val>
                                        </p:tav>
                                        <p:tav tm="100000">
                                          <p:val>
                                            <p:strVal val="1+ppt_h/2"/>
                                          </p:val>
                                        </p:tav>
                                      </p:tavLst>
                                    </p:anim>
                                    <p:set>
                                      <p:cBhvr>
                                        <p:cTn id="46" dur="1" fill="hold">
                                          <p:stCondLst>
                                            <p:cond delay="499"/>
                                          </p:stCondLst>
                                        </p:cTn>
                                        <p:tgtEl>
                                          <p:spTgt spid="39"/>
                                        </p:tgtEl>
                                        <p:attrNameLst>
                                          <p:attrName>style.visibility</p:attrName>
                                        </p:attrNameLst>
                                      </p:cBhvr>
                                      <p:to>
                                        <p:strVal val="hidden"/>
                                      </p:to>
                                    </p:set>
                                  </p:childTnLst>
                                </p:cTn>
                              </p:par>
                              <p:par>
                                <p:cTn id="47" presetID="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38" grpId="1"/>
      <p:bldP spid="39" grpId="0"/>
      <p:bldP spid="39" grpId="1"/>
      <p:bldP spid="43"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Erase.  Draw 5 circles on your board.  Put an X on four of them.  How many do not have an X?  Raise your hand when you can say the number sentence starting with 4.</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5877"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2490"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9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50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50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P spid="28"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5</a:t>
            </a:r>
          </a:p>
        </p:txBody>
      </p:sp>
    </p:spTree>
    <p:extLst>
      <p:ext uri="{BB962C8B-B14F-4D97-AF65-F5344CB8AC3E}">
        <p14:creationId xmlns:p14="http://schemas.microsoft.com/office/powerpoint/2010/main" val="48269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8</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Tree>
    <p:extLst>
      <p:ext uri="{BB962C8B-B14F-4D97-AF65-F5344CB8AC3E}">
        <p14:creationId xmlns:p14="http://schemas.microsoft.com/office/powerpoint/2010/main" val="193645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6</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Tree>
    <p:extLst>
      <p:ext uri="{BB962C8B-B14F-4D97-AF65-F5344CB8AC3E}">
        <p14:creationId xmlns:p14="http://schemas.microsoft.com/office/powerpoint/2010/main" val="279701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Finger Number Pairs</a:t>
            </a:r>
            <a:endParaRPr lang="en-US" sz="8000" b="1"/>
          </a:p>
        </p:txBody>
      </p:sp>
      <p:sp>
        <p:nvSpPr>
          <p:cNvPr id="12" name="TextBox 11"/>
          <p:cNvSpPr txBox="1"/>
          <p:nvPr/>
        </p:nvSpPr>
        <p:spPr>
          <a:xfrm>
            <a:off x="731569" y="1098082"/>
            <a:ext cx="7680864" cy="1200329"/>
          </a:xfrm>
          <a:prstGeom prst="rect">
            <a:avLst/>
          </a:prstGeom>
          <a:noFill/>
        </p:spPr>
        <p:txBody>
          <a:bodyPr wrap="square" rtlCol="0">
            <a:spAutoFit/>
          </a:bodyPr>
          <a:lstStyle/>
          <a:p>
            <a:pPr algn="ctr"/>
            <a:r>
              <a:rPr lang="en-US" b="1">
                <a:solidFill>
                  <a:srgbClr val="0070C0"/>
                </a:solidFill>
              </a:rPr>
              <a:t>You’ve gotten very good at showing fingers the Math Way.  I want to challenge you to think of other ways to show numbers on your fingers.  Here’s a hint:  You can use two hands!  First, I’ll ask you to show me the Math Way.  Then, I’ll ask you to show me the number another way.  Ready?</a:t>
            </a:r>
          </a:p>
        </p:txBody>
      </p:sp>
      <p:pic>
        <p:nvPicPr>
          <p:cNvPr id="21506" name="Picture 2" descr="https://thebookwars.files.wordpress.com/2014/05/bigstock_thought_bubble_45732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114800" y="2348412"/>
            <a:ext cx="3733799" cy="30645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s-media-cache-ak0.pinimg.com/736x/56/b4/9f/56b49f8fe357deecf54ad7805209d79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97" y="3048000"/>
            <a:ext cx="3251947" cy="33834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15866" y="2716157"/>
            <a:ext cx="931665" cy="1862048"/>
          </a:xfrm>
          <a:prstGeom prst="rect">
            <a:avLst/>
          </a:prstGeom>
          <a:noFill/>
        </p:spPr>
        <p:txBody>
          <a:bodyPr wrap="none" rtlCol="0">
            <a:spAutoFit/>
          </a:bodyPr>
          <a:lstStyle/>
          <a:p>
            <a:r>
              <a:rPr lang="en-US" sz="11500" b="1"/>
              <a:t>7</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Tree>
    <p:extLst>
      <p:ext uri="{BB962C8B-B14F-4D97-AF65-F5344CB8AC3E}">
        <p14:creationId xmlns:p14="http://schemas.microsoft.com/office/powerpoint/2010/main" val="18415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500" fill="hold"/>
                                        <p:tgtEl>
                                          <p:spTgt spid="21506"/>
                                        </p:tgtEl>
                                        <p:attrNameLst>
                                          <p:attrName>ppt_w</p:attrName>
                                        </p:attrNameLst>
                                      </p:cBhvr>
                                      <p:tavLst>
                                        <p:tav tm="0">
                                          <p:val>
                                            <p:fltVal val="0"/>
                                          </p:val>
                                        </p:tav>
                                        <p:tav tm="100000">
                                          <p:val>
                                            <p:strVal val="#ppt_w"/>
                                          </p:val>
                                        </p:tav>
                                      </p:tavLst>
                                    </p:anim>
                                    <p:anim calcmode="lin" valueType="num">
                                      <p:cBhvr>
                                        <p:cTn id="13" dur="500" fill="hold"/>
                                        <p:tgtEl>
                                          <p:spTgt spid="21506"/>
                                        </p:tgtEl>
                                        <p:attrNameLst>
                                          <p:attrName>ppt_h</p:attrName>
                                        </p:attrNameLst>
                                      </p:cBhvr>
                                      <p:tavLst>
                                        <p:tav tm="0">
                                          <p:val>
                                            <p:fltVal val="0"/>
                                          </p:val>
                                        </p:tav>
                                        <p:tav tm="100000">
                                          <p:val>
                                            <p:strVal val="#ppt_h"/>
                                          </p:val>
                                        </p:tav>
                                      </p:tavLst>
                                    </p:anim>
                                    <p:animEffect transition="in" filter="fade">
                                      <p:cBhvr>
                                        <p:cTn id="14"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Make 7 Matching Game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21932" y="1373171"/>
            <a:ext cx="6754082" cy="1631216"/>
          </a:xfrm>
          <a:prstGeom prst="rect">
            <a:avLst/>
          </a:prstGeom>
          <a:noFill/>
        </p:spPr>
        <p:txBody>
          <a:bodyPr wrap="square" rtlCol="0">
            <a:spAutoFit/>
          </a:bodyPr>
          <a:lstStyle/>
          <a:p>
            <a:pPr algn="ctr"/>
            <a:r>
              <a:rPr lang="en-US" sz="2000" b="1">
                <a:solidFill>
                  <a:srgbClr val="0066FF"/>
                </a:solidFill>
              </a:rPr>
              <a:t>Work with your partner.  Shuffle and place the cards face up from 0-7 in one equal row.  Partner A chooses 2 cards that make 7.  If the total on the two cards make 7, then she collects both cards.  If not, then Partner A puts them back in their place.  Repeat for Partner B.</a:t>
            </a:r>
            <a:endParaRPr lang="en-US" b="1">
              <a:solidFill>
                <a:srgbClr val="0066FF"/>
              </a:solidFill>
            </a:endParaRPr>
          </a:p>
        </p:txBody>
      </p:sp>
      <p:pic>
        <p:nvPicPr>
          <p:cNvPr id="9" name="Picture 8"/>
          <p:cNvPicPr>
            <a:picLocks noChangeAspect="1"/>
          </p:cNvPicPr>
          <p:nvPr/>
        </p:nvPicPr>
        <p:blipFill>
          <a:blip r:embed="rId4"/>
          <a:stretch>
            <a:fillRect/>
          </a:stretch>
        </p:blipFill>
        <p:spPr>
          <a:xfrm>
            <a:off x="482058" y="4237408"/>
            <a:ext cx="2156660" cy="2124944"/>
          </a:xfrm>
          <a:prstGeom prst="rect">
            <a:avLst/>
          </a:prstGeom>
        </p:spPr>
      </p:pic>
      <p:pic>
        <p:nvPicPr>
          <p:cNvPr id="10" name="Picture 9"/>
          <p:cNvPicPr>
            <a:picLocks noChangeAspect="1"/>
          </p:cNvPicPr>
          <p:nvPr/>
        </p:nvPicPr>
        <p:blipFill>
          <a:blip r:embed="rId5"/>
          <a:stretch>
            <a:fillRect/>
          </a:stretch>
        </p:blipFill>
        <p:spPr>
          <a:xfrm>
            <a:off x="6482788" y="4237408"/>
            <a:ext cx="2140803" cy="2140803"/>
          </a:xfrm>
          <a:prstGeom prst="rect">
            <a:avLst/>
          </a:prstGeom>
        </p:spPr>
      </p:pic>
    </p:spTree>
    <p:extLst>
      <p:ext uri="{BB962C8B-B14F-4D97-AF65-F5344CB8AC3E}">
        <p14:creationId xmlns:p14="http://schemas.microsoft.com/office/powerpoint/2010/main" val="279959540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s://s-media-cache-ak0.pinimg.com/564x/63/51/76/6351764b7c92d8cccf9eb09ed01b414d.jpg"/>
          <p:cNvPicPr>
            <a:picLocks noChangeAspect="1" noChangeArrowheads="1"/>
          </p:cNvPicPr>
          <p:nvPr/>
        </p:nvPicPr>
        <p:blipFill>
          <a:blip r:embed="rId3" cstate="print"/>
          <a:srcRect/>
          <a:stretch>
            <a:fillRect/>
          </a:stretch>
        </p:blipFill>
        <p:spPr bwMode="auto">
          <a:xfrm>
            <a:off x="6248400" y="4419600"/>
            <a:ext cx="2438400" cy="2053133"/>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11</a:t>
            </a:r>
          </a:p>
        </p:txBody>
      </p:sp>
      <p:sp>
        <p:nvSpPr>
          <p:cNvPr id="16" name="TextBox 15"/>
          <p:cNvSpPr txBox="1"/>
          <p:nvPr/>
        </p:nvSpPr>
        <p:spPr>
          <a:xfrm>
            <a:off x="794906" y="895094"/>
            <a:ext cx="7467600" cy="3046988"/>
          </a:xfrm>
          <a:prstGeom prst="rect">
            <a:avLst/>
          </a:prstGeom>
          <a:noFill/>
        </p:spPr>
        <p:txBody>
          <a:bodyPr wrap="square" rtlCol="0">
            <a:spAutoFit/>
          </a:bodyPr>
          <a:lstStyle/>
          <a:p>
            <a:pPr algn="ctr"/>
            <a:r>
              <a:rPr lang="en-US" sz="2400" b="1" err="1"/>
              <a:t>Nesim</a:t>
            </a:r>
            <a:r>
              <a:rPr lang="en-US" sz="2400" b="1"/>
              <a:t> had 5 toy cars.  Draw </a:t>
            </a:r>
            <a:r>
              <a:rPr lang="en-US" sz="2400" b="1" err="1"/>
              <a:t>Nesim’s</a:t>
            </a:r>
            <a:r>
              <a:rPr lang="en-US" sz="2400" b="1"/>
              <a:t> cars.</a:t>
            </a:r>
          </a:p>
          <a:p>
            <a:pPr algn="ctr"/>
            <a:endParaRPr lang="en-US" sz="2400" b="1"/>
          </a:p>
          <a:p>
            <a:pPr algn="ctr"/>
            <a:r>
              <a:rPr lang="en-US" sz="2400" b="1" err="1"/>
              <a:t>Awate</a:t>
            </a:r>
            <a:r>
              <a:rPr lang="en-US" sz="2400" b="1"/>
              <a:t> had 3 toy cars.  Draw a picture to </a:t>
            </a:r>
          </a:p>
          <a:p>
            <a:pPr algn="ctr"/>
            <a:r>
              <a:rPr lang="en-US" sz="2400" b="1"/>
              <a:t>show his cars, too.</a:t>
            </a:r>
          </a:p>
          <a:p>
            <a:pPr algn="ctr"/>
            <a:endParaRPr lang="en-US" sz="2400" b="1"/>
          </a:p>
          <a:p>
            <a:pPr algn="ctr"/>
            <a:r>
              <a:rPr lang="en-US" sz="2400" b="1"/>
              <a:t>How many cars did they have together?  Can you</a:t>
            </a:r>
          </a:p>
          <a:p>
            <a:pPr algn="ctr"/>
            <a:r>
              <a:rPr lang="en-US" sz="2400" b="1"/>
              <a:t>show the number bond to go with the story?  Talk with your partner about your work.</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9600" y="685800"/>
            <a:ext cx="7848599" cy="1200329"/>
          </a:xfrm>
          <a:prstGeom prst="rect">
            <a:avLst/>
          </a:prstGeom>
          <a:noFill/>
        </p:spPr>
        <p:txBody>
          <a:bodyPr wrap="square" rtlCol="0">
            <a:spAutoFit/>
          </a:bodyPr>
          <a:lstStyle/>
          <a:p>
            <a:pPr algn="ctr"/>
            <a:r>
              <a:rPr lang="en-US" sz="2400" b="1">
                <a:solidFill>
                  <a:srgbClr val="0000FF"/>
                </a:solidFill>
              </a:rPr>
              <a:t>Starting with your 5-stick, make an 8-stick</a:t>
            </a:r>
          </a:p>
          <a:p>
            <a:pPr algn="ctr"/>
            <a:r>
              <a:rPr lang="en-US" sz="2400" b="1">
                <a:solidFill>
                  <a:srgbClr val="0000FF"/>
                </a:solidFill>
              </a:rPr>
              <a:t>with your linking cubes.  How many more</a:t>
            </a:r>
          </a:p>
          <a:p>
            <a:pPr algn="ctr"/>
            <a:r>
              <a:rPr lang="en-US" sz="2400" b="1">
                <a:solidFill>
                  <a:srgbClr val="0000FF"/>
                </a:solidFill>
              </a:rPr>
              <a:t>cubes did you add?</a:t>
            </a:r>
          </a:p>
        </p:txBody>
      </p:sp>
      <p:sp>
        <p:nvSpPr>
          <p:cNvPr id="10" name="TextBox 9"/>
          <p:cNvSpPr txBox="1"/>
          <p:nvPr/>
        </p:nvSpPr>
        <p:spPr>
          <a:xfrm>
            <a:off x="533400" y="838200"/>
            <a:ext cx="7848599" cy="830997"/>
          </a:xfrm>
          <a:prstGeom prst="rect">
            <a:avLst/>
          </a:prstGeom>
          <a:noFill/>
        </p:spPr>
        <p:txBody>
          <a:bodyPr wrap="square" rtlCol="0">
            <a:spAutoFit/>
          </a:bodyPr>
          <a:lstStyle/>
          <a:p>
            <a:pPr algn="ctr"/>
            <a:r>
              <a:rPr lang="en-US" sz="2400" b="1">
                <a:solidFill>
                  <a:srgbClr val="009900"/>
                </a:solidFill>
              </a:rPr>
              <a:t>When I say, “Snap!” break your 8-stick into</a:t>
            </a:r>
          </a:p>
          <a:p>
            <a:pPr algn="ctr"/>
            <a:r>
              <a:rPr lang="en-US" sz="2400" b="1">
                <a:solidFill>
                  <a:srgbClr val="009900"/>
                </a:solidFill>
              </a:rPr>
              <a:t>two smaller sticks. </a:t>
            </a:r>
          </a:p>
        </p:txBody>
      </p:sp>
      <p:pic>
        <p:nvPicPr>
          <p:cNvPr id="11" name="Picture 2"/>
          <p:cNvPicPr>
            <a:picLocks noChangeAspect="1" noChangeArrowheads="1"/>
          </p:cNvPicPr>
          <p:nvPr/>
        </p:nvPicPr>
        <p:blipFill>
          <a:blip r:embed="rId3" cstate="print"/>
          <a:srcRect/>
          <a:stretch>
            <a:fillRect/>
          </a:stretch>
        </p:blipFill>
        <p:spPr bwMode="auto">
          <a:xfrm>
            <a:off x="2743200" y="1981200"/>
            <a:ext cx="3505200" cy="3492169"/>
          </a:xfrm>
          <a:prstGeom prst="rect">
            <a:avLst/>
          </a:prstGeom>
          <a:noFill/>
          <a:ln w="9525">
            <a:noFill/>
            <a:miter lim="800000"/>
            <a:headEnd/>
            <a:tailEnd/>
          </a:ln>
        </p:spPr>
      </p:pic>
      <p:pic>
        <p:nvPicPr>
          <p:cNvPr id="221187" name="Picture 3" descr="http://images.clipartpanda.com/math-book-clipart-KTn5AELTq.png"/>
          <p:cNvPicPr>
            <a:picLocks noChangeAspect="1" noChangeArrowheads="1"/>
          </p:cNvPicPr>
          <p:nvPr/>
        </p:nvPicPr>
        <p:blipFill>
          <a:blip r:embed="rId4" cstate="print"/>
          <a:srcRect/>
          <a:stretch>
            <a:fillRect/>
          </a:stretch>
        </p:blipFill>
        <p:spPr bwMode="auto">
          <a:xfrm>
            <a:off x="304800" y="4572000"/>
            <a:ext cx="1556480" cy="1981200"/>
          </a:xfrm>
          <a:prstGeom prst="rect">
            <a:avLst/>
          </a:prstGeom>
          <a:noFill/>
        </p:spPr>
      </p:pic>
      <p:pic>
        <p:nvPicPr>
          <p:cNvPr id="15" name="Picture 3" descr="http://images.clipartpanda.com/math-book-clipart-KTn5AELTq.png"/>
          <p:cNvPicPr>
            <a:picLocks noChangeAspect="1" noChangeArrowheads="1"/>
          </p:cNvPicPr>
          <p:nvPr/>
        </p:nvPicPr>
        <p:blipFill>
          <a:blip r:embed="rId4" cstate="print"/>
          <a:srcRect/>
          <a:stretch>
            <a:fillRect/>
          </a:stretch>
        </p:blipFill>
        <p:spPr bwMode="auto">
          <a:xfrm>
            <a:off x="7239000" y="4572000"/>
            <a:ext cx="1556480" cy="1981200"/>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9600" y="685800"/>
            <a:ext cx="7848599" cy="1200329"/>
          </a:xfrm>
          <a:prstGeom prst="rect">
            <a:avLst/>
          </a:prstGeom>
          <a:noFill/>
        </p:spPr>
        <p:txBody>
          <a:bodyPr wrap="square" rtlCol="0">
            <a:spAutoFit/>
          </a:bodyPr>
          <a:lstStyle/>
          <a:p>
            <a:pPr algn="ctr"/>
            <a:r>
              <a:rPr lang="en-US" sz="2400" b="1">
                <a:solidFill>
                  <a:srgbClr val="0000FF"/>
                </a:solidFill>
              </a:rPr>
              <a:t>Put your stick back together.  You have 8 cubes.</a:t>
            </a:r>
          </a:p>
          <a:p>
            <a:pPr algn="ctr"/>
            <a:r>
              <a:rPr lang="en-US" sz="2400" b="1">
                <a:solidFill>
                  <a:srgbClr val="0000FF"/>
                </a:solidFill>
              </a:rPr>
              <a:t>Take 1 off and put it to the side.  How many cubes</a:t>
            </a:r>
          </a:p>
          <a:p>
            <a:pPr algn="ctr"/>
            <a:r>
              <a:rPr lang="en-US" sz="2400" b="1">
                <a:solidFill>
                  <a:srgbClr val="0000FF"/>
                </a:solidFill>
              </a:rPr>
              <a:t>are in your stick now?</a:t>
            </a:r>
          </a:p>
        </p:txBody>
      </p:sp>
      <p:pic>
        <p:nvPicPr>
          <p:cNvPr id="11" name="Picture 2"/>
          <p:cNvPicPr>
            <a:picLocks noChangeAspect="1" noChangeArrowheads="1"/>
          </p:cNvPicPr>
          <p:nvPr/>
        </p:nvPicPr>
        <p:blipFill>
          <a:blip r:embed="rId3" cstate="print"/>
          <a:srcRect/>
          <a:stretch>
            <a:fillRect/>
          </a:stretch>
        </p:blipFill>
        <p:spPr bwMode="auto">
          <a:xfrm rot="10800000">
            <a:off x="2743200" y="1981200"/>
            <a:ext cx="3505200" cy="3492169"/>
          </a:xfrm>
          <a:prstGeom prst="rect">
            <a:avLst/>
          </a:prstGeom>
          <a:noFill/>
          <a:ln w="9525">
            <a:noFill/>
            <a:miter lim="800000"/>
            <a:headEnd/>
            <a:tailEnd/>
          </a:ln>
        </p:spPr>
      </p:pic>
      <p:sp>
        <p:nvSpPr>
          <p:cNvPr id="10" name="TextBox 9"/>
          <p:cNvSpPr txBox="1"/>
          <p:nvPr/>
        </p:nvSpPr>
        <p:spPr>
          <a:xfrm>
            <a:off x="5715000" y="3657600"/>
            <a:ext cx="2590799" cy="1477328"/>
          </a:xfrm>
          <a:prstGeom prst="rect">
            <a:avLst/>
          </a:prstGeom>
          <a:noFill/>
        </p:spPr>
        <p:txBody>
          <a:bodyPr wrap="square" rtlCol="0">
            <a:spAutoFit/>
          </a:bodyPr>
          <a:lstStyle/>
          <a:p>
            <a:pPr algn="ctr"/>
            <a:r>
              <a:rPr lang="en-US" b="1">
                <a:solidFill>
                  <a:srgbClr val="009900"/>
                </a:solidFill>
              </a:rPr>
              <a:t>Let’s play the game again, but first, turn your</a:t>
            </a:r>
          </a:p>
          <a:p>
            <a:pPr algn="ctr"/>
            <a:r>
              <a:rPr lang="en-US" b="1">
                <a:solidFill>
                  <a:srgbClr val="009900"/>
                </a:solidFill>
              </a:rPr>
              <a:t>board upside down.  Could we still make a </a:t>
            </a:r>
          </a:p>
          <a:p>
            <a:pPr algn="ctr"/>
            <a:r>
              <a:rPr lang="en-US" b="1">
                <a:solidFill>
                  <a:srgbClr val="009900"/>
                </a:solidFill>
              </a:rPr>
              <a:t>number bond this way?</a:t>
            </a:r>
          </a:p>
        </p:txBody>
      </p:sp>
      <p:pic>
        <p:nvPicPr>
          <p:cNvPr id="219138" name="Picture 2" descr="http://images.clipartpanda.com/kids-doing-math-clipart-math-center.png"/>
          <p:cNvPicPr>
            <a:picLocks noChangeAspect="1" noChangeArrowheads="1"/>
          </p:cNvPicPr>
          <p:nvPr/>
        </p:nvPicPr>
        <p:blipFill>
          <a:blip r:embed="rId4" cstate="print"/>
          <a:srcRect/>
          <a:stretch>
            <a:fillRect/>
          </a:stretch>
        </p:blipFill>
        <p:spPr bwMode="auto">
          <a:xfrm>
            <a:off x="381000" y="4648200"/>
            <a:ext cx="2819400" cy="1866443"/>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11</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9600" y="685800"/>
            <a:ext cx="7848599" cy="1200329"/>
          </a:xfrm>
          <a:prstGeom prst="rect">
            <a:avLst/>
          </a:prstGeom>
          <a:noFill/>
        </p:spPr>
        <p:txBody>
          <a:bodyPr wrap="square" rtlCol="0">
            <a:spAutoFit/>
          </a:bodyPr>
          <a:lstStyle/>
          <a:p>
            <a:pPr algn="ctr"/>
            <a:r>
              <a:rPr lang="en-US" sz="2400" b="1">
                <a:solidFill>
                  <a:srgbClr val="7030A0"/>
                </a:solidFill>
              </a:rPr>
              <a:t>Put your stick back together.  You have 7 cubes.</a:t>
            </a:r>
          </a:p>
          <a:p>
            <a:pPr algn="ctr"/>
            <a:r>
              <a:rPr lang="en-US" sz="2400" b="1">
                <a:solidFill>
                  <a:srgbClr val="7030A0"/>
                </a:solidFill>
              </a:rPr>
              <a:t>Take 1 off and put it to the side.  How many cubes</a:t>
            </a:r>
          </a:p>
          <a:p>
            <a:pPr algn="ctr"/>
            <a:r>
              <a:rPr lang="en-US" sz="2400" b="1">
                <a:solidFill>
                  <a:srgbClr val="7030A0"/>
                </a:solidFill>
              </a:rPr>
              <a:t>are in your stick now?</a:t>
            </a:r>
          </a:p>
        </p:txBody>
      </p:sp>
      <p:pic>
        <p:nvPicPr>
          <p:cNvPr id="11" name="Picture 2"/>
          <p:cNvPicPr>
            <a:picLocks noChangeAspect="1" noChangeArrowheads="1"/>
          </p:cNvPicPr>
          <p:nvPr/>
        </p:nvPicPr>
        <p:blipFill>
          <a:blip r:embed="rId3" cstate="print"/>
          <a:srcRect/>
          <a:stretch>
            <a:fillRect/>
          </a:stretch>
        </p:blipFill>
        <p:spPr bwMode="auto">
          <a:xfrm rot="10800000">
            <a:off x="2743200" y="1981200"/>
            <a:ext cx="3505200" cy="3492169"/>
          </a:xfrm>
          <a:prstGeom prst="rect">
            <a:avLst/>
          </a:prstGeom>
          <a:noFill/>
          <a:ln w="9525">
            <a:noFill/>
            <a:miter lim="800000"/>
            <a:headEnd/>
            <a:tailEnd/>
          </a:ln>
        </p:spPr>
      </p:pic>
      <p:sp>
        <p:nvSpPr>
          <p:cNvPr id="10" name="TextBox 9"/>
          <p:cNvSpPr txBox="1"/>
          <p:nvPr/>
        </p:nvSpPr>
        <p:spPr>
          <a:xfrm>
            <a:off x="5715000" y="4038600"/>
            <a:ext cx="2590799" cy="646331"/>
          </a:xfrm>
          <a:prstGeom prst="rect">
            <a:avLst/>
          </a:prstGeom>
          <a:noFill/>
        </p:spPr>
        <p:txBody>
          <a:bodyPr wrap="square" rtlCol="0">
            <a:spAutoFit/>
          </a:bodyPr>
          <a:lstStyle/>
          <a:p>
            <a:pPr algn="ctr"/>
            <a:r>
              <a:rPr lang="en-US" b="1">
                <a:solidFill>
                  <a:srgbClr val="009900"/>
                </a:solidFill>
              </a:rPr>
              <a:t>Play the game with</a:t>
            </a:r>
          </a:p>
          <a:p>
            <a:pPr algn="ctr"/>
            <a:r>
              <a:rPr lang="en-US" b="1">
                <a:solidFill>
                  <a:srgbClr val="009900"/>
                </a:solidFill>
              </a:rPr>
              <a:t>your partner!</a:t>
            </a:r>
          </a:p>
        </p:txBody>
      </p:sp>
      <p:pic>
        <p:nvPicPr>
          <p:cNvPr id="217090" name="Picture 2" descr="http://3.bp.blogspot.com/-i3E0-9YT9Bk/UIl8HIwDweI/AAAAAAAAArg/MA1Ex4vPhZ8/s1600/monsta7.png"/>
          <p:cNvPicPr>
            <a:picLocks noChangeAspect="1" noChangeArrowheads="1"/>
          </p:cNvPicPr>
          <p:nvPr/>
        </p:nvPicPr>
        <p:blipFill>
          <a:blip r:embed="rId4" cstate="print"/>
          <a:srcRect/>
          <a:stretch>
            <a:fillRect/>
          </a:stretch>
        </p:blipFill>
        <p:spPr bwMode="auto">
          <a:xfrm>
            <a:off x="381000" y="4313333"/>
            <a:ext cx="1981200" cy="2241783"/>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5867400" y="3429000"/>
            <a:ext cx="2667000" cy="1446550"/>
          </a:xfrm>
          <a:prstGeom prst="rect">
            <a:avLst/>
          </a:prstGeom>
          <a:noFill/>
        </p:spPr>
        <p:txBody>
          <a:bodyPr wrap="square" rtlCol="0">
            <a:spAutoFit/>
          </a:bodyPr>
          <a:lstStyle/>
          <a:p>
            <a:pPr algn="ctr"/>
            <a:r>
              <a:rPr lang="en-US" sz="2200" b="1">
                <a:solidFill>
                  <a:srgbClr val="0000FF"/>
                </a:solidFill>
              </a:rPr>
              <a:t>I need five</a:t>
            </a:r>
          </a:p>
          <a:p>
            <a:pPr algn="ctr"/>
            <a:r>
              <a:rPr lang="en-US" sz="2200" b="1">
                <a:solidFill>
                  <a:srgbClr val="0000FF"/>
                </a:solidFill>
              </a:rPr>
              <a:t>students to show my picture with the real hula hoops!</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1981200" y="12192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572000" y="12192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3276600" y="3505200"/>
            <a:ext cx="2057400" cy="2057402"/>
          </a:xfrm>
          <a:prstGeom prst="rect">
            <a:avLst/>
          </a:prstGeom>
          <a:noFill/>
        </p:spPr>
      </p:pic>
      <p:cxnSp>
        <p:nvCxnSpPr>
          <p:cNvPr id="32" name="Straight Connector 31"/>
          <p:cNvCxnSpPr/>
          <p:nvPr/>
        </p:nvCxnSpPr>
        <p:spPr>
          <a:xfrm>
            <a:off x="3124200" y="3200400"/>
            <a:ext cx="4572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029200" y="3200400"/>
            <a:ext cx="3048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12" name="Picture 8" descr="http://www.clipartbest.com/cliparts/4ib/onr/4ibonr7yT.jpeg"/>
          <p:cNvPicPr>
            <a:picLocks noChangeAspect="1" noChangeArrowheads="1"/>
          </p:cNvPicPr>
          <p:nvPr/>
        </p:nvPicPr>
        <p:blipFill>
          <a:blip r:embed="rId4" cstate="print"/>
          <a:srcRect/>
          <a:stretch>
            <a:fillRect/>
          </a:stretch>
        </p:blipFill>
        <p:spPr bwMode="auto">
          <a:xfrm>
            <a:off x="3048000" y="2133600"/>
            <a:ext cx="629985" cy="838200"/>
          </a:xfrm>
          <a:prstGeom prst="rect">
            <a:avLst/>
          </a:prstGeom>
          <a:noFill/>
        </p:spPr>
      </p:pic>
      <p:pic>
        <p:nvPicPr>
          <p:cNvPr id="47108" name="Picture 4" descr="http://www.decalmenow.com/fpdb/images/BoyTeenager2.gif"/>
          <p:cNvPicPr>
            <a:picLocks noChangeAspect="1" noChangeArrowheads="1"/>
          </p:cNvPicPr>
          <p:nvPr/>
        </p:nvPicPr>
        <p:blipFill>
          <a:blip r:embed="rId5" cstate="print"/>
          <a:srcRect/>
          <a:stretch>
            <a:fillRect/>
          </a:stretch>
        </p:blipFill>
        <p:spPr bwMode="auto">
          <a:xfrm>
            <a:off x="2362200" y="2133600"/>
            <a:ext cx="647700" cy="863601"/>
          </a:xfrm>
          <a:prstGeom prst="rect">
            <a:avLst/>
          </a:prstGeom>
          <a:noFill/>
        </p:spPr>
      </p:pic>
      <p:pic>
        <p:nvPicPr>
          <p:cNvPr id="37" name="Picture 4" descr="http://www.decalmenow.com/fpdb/images/BoyTeenager2.gif"/>
          <p:cNvPicPr>
            <a:picLocks noChangeAspect="1" noChangeArrowheads="1"/>
          </p:cNvPicPr>
          <p:nvPr/>
        </p:nvPicPr>
        <p:blipFill>
          <a:blip r:embed="rId5" cstate="print"/>
          <a:srcRect/>
          <a:stretch>
            <a:fillRect/>
          </a:stretch>
        </p:blipFill>
        <p:spPr bwMode="auto">
          <a:xfrm>
            <a:off x="5029200" y="1524000"/>
            <a:ext cx="647700" cy="863601"/>
          </a:xfrm>
          <a:prstGeom prst="rect">
            <a:avLst/>
          </a:prstGeom>
          <a:noFill/>
        </p:spPr>
      </p:pic>
      <p:sp>
        <p:nvSpPr>
          <p:cNvPr id="38" name="TextBox 37"/>
          <p:cNvSpPr txBox="1"/>
          <p:nvPr/>
        </p:nvSpPr>
        <p:spPr>
          <a:xfrm>
            <a:off x="5562600" y="3429000"/>
            <a:ext cx="3276600" cy="1446550"/>
          </a:xfrm>
          <a:prstGeom prst="rect">
            <a:avLst/>
          </a:prstGeom>
          <a:noFill/>
        </p:spPr>
        <p:txBody>
          <a:bodyPr wrap="square" rtlCol="0">
            <a:spAutoFit/>
          </a:bodyPr>
          <a:lstStyle/>
          <a:p>
            <a:pPr algn="ctr"/>
            <a:r>
              <a:rPr lang="en-US" sz="2200" b="1">
                <a:solidFill>
                  <a:srgbClr val="FF0000"/>
                </a:solidFill>
              </a:rPr>
              <a:t>Let’s pretend the five of you are going to school.  Walk along the paths until you get to the school!</a:t>
            </a:r>
          </a:p>
        </p:txBody>
      </p:sp>
      <p:sp>
        <p:nvSpPr>
          <p:cNvPr id="39" name="TextBox 38"/>
          <p:cNvSpPr txBox="1"/>
          <p:nvPr/>
        </p:nvSpPr>
        <p:spPr>
          <a:xfrm>
            <a:off x="5867400" y="3733800"/>
            <a:ext cx="2667000" cy="769441"/>
          </a:xfrm>
          <a:prstGeom prst="rect">
            <a:avLst/>
          </a:prstGeom>
          <a:noFill/>
        </p:spPr>
        <p:txBody>
          <a:bodyPr wrap="square" rtlCol="0">
            <a:spAutoFit/>
          </a:bodyPr>
          <a:lstStyle/>
          <a:p>
            <a:pPr algn="ctr"/>
            <a:r>
              <a:rPr lang="en-US" sz="2200" b="1">
                <a:solidFill>
                  <a:srgbClr val="009900"/>
                </a:solidFill>
              </a:rPr>
              <a:t>Let me show that in my picture!</a:t>
            </a:r>
          </a:p>
        </p:txBody>
      </p:sp>
      <p:pic>
        <p:nvPicPr>
          <p:cNvPr id="41" name="Picture 8" descr="http://www.clipartbest.com/cliparts/4ib/onr/4ibonr7yT.jpeg"/>
          <p:cNvPicPr>
            <a:picLocks noChangeAspect="1" noChangeArrowheads="1"/>
          </p:cNvPicPr>
          <p:nvPr/>
        </p:nvPicPr>
        <p:blipFill>
          <a:blip r:embed="rId4" cstate="print"/>
          <a:srcRect/>
          <a:stretch>
            <a:fillRect/>
          </a:stretch>
        </p:blipFill>
        <p:spPr bwMode="auto">
          <a:xfrm>
            <a:off x="2743200" y="1371600"/>
            <a:ext cx="629985" cy="838200"/>
          </a:xfrm>
          <a:prstGeom prst="rect">
            <a:avLst/>
          </a:prstGeom>
          <a:noFill/>
        </p:spPr>
      </p:pic>
      <p:sp>
        <p:nvSpPr>
          <p:cNvPr id="43" name="TextBox 42"/>
          <p:cNvSpPr txBox="1"/>
          <p:nvPr/>
        </p:nvSpPr>
        <p:spPr>
          <a:xfrm>
            <a:off x="5867400" y="3581400"/>
            <a:ext cx="2667000" cy="1107996"/>
          </a:xfrm>
          <a:prstGeom prst="rect">
            <a:avLst/>
          </a:prstGeom>
          <a:noFill/>
        </p:spPr>
        <p:txBody>
          <a:bodyPr wrap="square" rtlCol="0">
            <a:spAutoFit/>
          </a:bodyPr>
          <a:lstStyle/>
          <a:p>
            <a:pPr algn="ctr"/>
            <a:r>
              <a:rPr lang="en-US" sz="2200" b="1">
                <a:solidFill>
                  <a:srgbClr val="0000FF"/>
                </a:solidFill>
              </a:rPr>
              <a:t>Three students and two students together make…?</a:t>
            </a:r>
          </a:p>
        </p:txBody>
      </p:sp>
      <p:pic>
        <p:nvPicPr>
          <p:cNvPr id="25" name="Picture 8" descr="http://www.clipartbest.com/cliparts/4ib/onr/4ibonr7yT.jpeg"/>
          <p:cNvPicPr>
            <a:picLocks noChangeAspect="1" noChangeArrowheads="1"/>
          </p:cNvPicPr>
          <p:nvPr/>
        </p:nvPicPr>
        <p:blipFill>
          <a:blip r:embed="rId4" cstate="print"/>
          <a:srcRect/>
          <a:stretch>
            <a:fillRect/>
          </a:stretch>
        </p:blipFill>
        <p:spPr bwMode="auto">
          <a:xfrm>
            <a:off x="5638800" y="1981200"/>
            <a:ext cx="629985" cy="838200"/>
          </a:xfrm>
          <a:prstGeom prst="rect">
            <a:avLst/>
          </a:prstGeom>
          <a:noFill/>
        </p:spPr>
      </p:pic>
      <p:pic>
        <p:nvPicPr>
          <p:cNvPr id="221186" name="Picture 2"/>
          <p:cNvPicPr>
            <a:picLocks noChangeAspect="1" noChangeArrowheads="1"/>
          </p:cNvPicPr>
          <p:nvPr/>
        </p:nvPicPr>
        <p:blipFill>
          <a:blip r:embed="rId6" cstate="print"/>
          <a:srcRect/>
          <a:stretch>
            <a:fillRect/>
          </a:stretch>
        </p:blipFill>
        <p:spPr bwMode="auto">
          <a:xfrm>
            <a:off x="4114800" y="3657600"/>
            <a:ext cx="496393" cy="776410"/>
          </a:xfrm>
          <a:prstGeom prst="rect">
            <a:avLst/>
          </a:prstGeom>
          <a:noFill/>
          <a:ln w="9525">
            <a:noFill/>
            <a:miter lim="800000"/>
            <a:headEnd/>
            <a:tailEnd/>
          </a:ln>
        </p:spPr>
      </p:pic>
      <p:pic>
        <p:nvPicPr>
          <p:cNvPr id="31" name="Picture 3"/>
          <p:cNvPicPr>
            <a:picLocks noChangeAspect="1" noChangeArrowheads="1"/>
          </p:cNvPicPr>
          <p:nvPr/>
        </p:nvPicPr>
        <p:blipFill>
          <a:blip r:embed="rId7" cstate="print"/>
          <a:srcRect/>
          <a:stretch>
            <a:fillRect/>
          </a:stretch>
        </p:blipFill>
        <p:spPr bwMode="auto">
          <a:xfrm>
            <a:off x="4191000" y="4572000"/>
            <a:ext cx="533400" cy="760378"/>
          </a:xfrm>
          <a:prstGeom prst="rect">
            <a:avLst/>
          </a:prstGeom>
          <a:noFill/>
          <a:ln w="9525">
            <a:noFill/>
            <a:miter lim="800000"/>
            <a:headEnd/>
            <a:tailEnd/>
          </a:ln>
        </p:spPr>
      </p:pic>
      <p:pic>
        <p:nvPicPr>
          <p:cNvPr id="34" name="Picture 2"/>
          <p:cNvPicPr>
            <a:picLocks noChangeAspect="1" noChangeArrowheads="1"/>
          </p:cNvPicPr>
          <p:nvPr/>
        </p:nvPicPr>
        <p:blipFill>
          <a:blip r:embed="rId6" cstate="print"/>
          <a:srcRect/>
          <a:stretch>
            <a:fillRect/>
          </a:stretch>
        </p:blipFill>
        <p:spPr bwMode="auto">
          <a:xfrm>
            <a:off x="3733800" y="4572000"/>
            <a:ext cx="496393" cy="776410"/>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a:stretch>
            <a:fillRect/>
          </a:stretch>
        </p:blipFill>
        <p:spPr bwMode="auto">
          <a:xfrm>
            <a:off x="4572000" y="3962400"/>
            <a:ext cx="496393" cy="776410"/>
          </a:xfrm>
          <a:prstGeom prst="rect">
            <a:avLst/>
          </a:prstGeom>
          <a:noFill/>
          <a:ln w="9525">
            <a:noFill/>
            <a:miter lim="800000"/>
            <a:headEnd/>
            <a:tailEnd/>
          </a:ln>
        </p:spPr>
      </p:pic>
      <p:pic>
        <p:nvPicPr>
          <p:cNvPr id="221187" name="Picture 3"/>
          <p:cNvPicPr>
            <a:picLocks noChangeAspect="1" noChangeArrowheads="1"/>
          </p:cNvPicPr>
          <p:nvPr/>
        </p:nvPicPr>
        <p:blipFill>
          <a:blip r:embed="rId7" cstate="print"/>
          <a:srcRect/>
          <a:stretch>
            <a:fillRect/>
          </a:stretch>
        </p:blipFill>
        <p:spPr bwMode="auto">
          <a:xfrm>
            <a:off x="3581400" y="3886200"/>
            <a:ext cx="533400" cy="760378"/>
          </a:xfrm>
          <a:prstGeom prst="rect">
            <a:avLst/>
          </a:prstGeom>
          <a:noFill/>
          <a:ln w="9525">
            <a:noFill/>
            <a:miter lim="800000"/>
            <a:headEnd/>
            <a:tailEnd/>
          </a:ln>
        </p:spPr>
      </p:pic>
      <p:pic>
        <p:nvPicPr>
          <p:cNvPr id="10242" name="Picture 2" descr="http://clipartsign.com/upload/2016/01/06/school-bus-displaying-school-clipart-free-clip-art-images.jpg"/>
          <p:cNvPicPr>
            <a:picLocks noChangeAspect="1" noChangeArrowheads="1"/>
          </p:cNvPicPr>
          <p:nvPr/>
        </p:nvPicPr>
        <p:blipFill>
          <a:blip r:embed="rId8" cstate="print"/>
          <a:srcRect/>
          <a:stretch>
            <a:fillRect/>
          </a:stretch>
        </p:blipFill>
        <p:spPr bwMode="auto">
          <a:xfrm>
            <a:off x="304800" y="4495800"/>
            <a:ext cx="2438400" cy="2113280"/>
          </a:xfrm>
          <a:prstGeom prst="rect">
            <a:avLst/>
          </a:prstGeom>
          <a:noFill/>
        </p:spPr>
      </p:pic>
      <p:sp>
        <p:nvSpPr>
          <p:cNvPr id="28" name="Rectangle 2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 calcmode="lin" valueType="num">
                                      <p:cBhvr additive="base">
                                        <p:cTn id="15" dur="500" fill="hold"/>
                                        <p:tgtEl>
                                          <p:spTgt spid="10242"/>
                                        </p:tgtEl>
                                        <p:attrNameLst>
                                          <p:attrName>ppt_x</p:attrName>
                                        </p:attrNameLst>
                                      </p:cBhvr>
                                      <p:tavLst>
                                        <p:tav tm="0">
                                          <p:val>
                                            <p:strVal val="#ppt_x"/>
                                          </p:val>
                                        </p:tav>
                                        <p:tav tm="100000">
                                          <p:val>
                                            <p:strVal val="#ppt_x"/>
                                          </p:val>
                                        </p:tav>
                                      </p:tavLst>
                                    </p:anim>
                                    <p:anim calcmode="lin" valueType="num">
                                      <p:cBhvr additive="base">
                                        <p:cTn id="16"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8"/>
                                        </p:tgtEl>
                                        <p:attrNameLst>
                                          <p:attrName>ppt_x</p:attrName>
                                        </p:attrNameLst>
                                      </p:cBhvr>
                                      <p:tavLst>
                                        <p:tav tm="0">
                                          <p:val>
                                            <p:strVal val="ppt_x"/>
                                          </p:val>
                                        </p:tav>
                                        <p:tav tm="100000">
                                          <p:val>
                                            <p:strVal val="ppt_x"/>
                                          </p:val>
                                        </p:tav>
                                      </p:tavLst>
                                    </p:anim>
                                    <p:anim calcmode="lin" valueType="num">
                                      <p:cBhvr additive="base">
                                        <p:cTn id="21" dur="500"/>
                                        <p:tgtEl>
                                          <p:spTgt spid="38"/>
                                        </p:tgtEl>
                                        <p:attrNameLst>
                                          <p:attrName>ppt_y</p:attrName>
                                        </p:attrNameLst>
                                      </p:cBhvr>
                                      <p:tavLst>
                                        <p:tav tm="0">
                                          <p:val>
                                            <p:strVal val="ppt_y"/>
                                          </p:val>
                                        </p:tav>
                                        <p:tav tm="100000">
                                          <p:val>
                                            <p:strVal val="1+ppt_h/2"/>
                                          </p:val>
                                        </p:tav>
                                      </p:tavLst>
                                    </p:anim>
                                    <p:set>
                                      <p:cBhvr>
                                        <p:cTn id="22" dur="1" fill="hold">
                                          <p:stCondLst>
                                            <p:cond delay="499"/>
                                          </p:stCondLst>
                                        </p:cTn>
                                        <p:tgtEl>
                                          <p:spTgt spid="38"/>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221186"/>
                                        </p:tgtEl>
                                        <p:attrNameLst>
                                          <p:attrName>style.visibility</p:attrName>
                                        </p:attrNameLst>
                                      </p:cBhvr>
                                      <p:to>
                                        <p:strVal val="visible"/>
                                      </p:to>
                                    </p:set>
                                    <p:animEffect transition="in" filter="blinds(horizontal)">
                                      <p:cBhvr>
                                        <p:cTn id="30" dur="1000"/>
                                        <p:tgtEl>
                                          <p:spTgt spid="221186"/>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221187"/>
                                        </p:tgtEl>
                                        <p:attrNameLst>
                                          <p:attrName>style.visibility</p:attrName>
                                        </p:attrNameLst>
                                      </p:cBhvr>
                                      <p:to>
                                        <p:strVal val="visible"/>
                                      </p:to>
                                    </p:set>
                                    <p:animEffect transition="in" filter="blinds(horizontal)">
                                      <p:cBhvr>
                                        <p:cTn id="34" dur="1000"/>
                                        <p:tgtEl>
                                          <p:spTgt spid="221187"/>
                                        </p:tgtEl>
                                      </p:cBhvr>
                                    </p:animEffect>
                                  </p:childTnLst>
                                </p:cTn>
                              </p:par>
                            </p:childTnLst>
                          </p:cTn>
                        </p:par>
                        <p:par>
                          <p:cTn id="35" fill="hold">
                            <p:stCondLst>
                              <p:cond delay="2500"/>
                            </p:stCondLst>
                            <p:childTnLst>
                              <p:par>
                                <p:cTn id="36" presetID="3" presetClass="entr" presetSubtype="1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1000"/>
                                        <p:tgtEl>
                                          <p:spTgt spid="27"/>
                                        </p:tgtEl>
                                      </p:cBhvr>
                                    </p:animEffect>
                                  </p:childTnLst>
                                </p:cTn>
                              </p:par>
                            </p:childTnLst>
                          </p:cTn>
                        </p:par>
                        <p:par>
                          <p:cTn id="39" fill="hold">
                            <p:stCondLst>
                              <p:cond delay="3500"/>
                            </p:stCondLst>
                            <p:childTnLst>
                              <p:par>
                                <p:cTn id="40" presetID="3" presetClass="entr" presetSubtype="10"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1000"/>
                                        <p:tgtEl>
                                          <p:spTgt spid="31"/>
                                        </p:tgtEl>
                                      </p:cBhvr>
                                    </p:animEffect>
                                  </p:childTnLst>
                                </p:cTn>
                              </p:par>
                            </p:childTnLst>
                          </p:cTn>
                        </p:par>
                        <p:par>
                          <p:cTn id="43" fill="hold">
                            <p:stCondLst>
                              <p:cond delay="4500"/>
                            </p:stCondLst>
                            <p:childTnLst>
                              <p:par>
                                <p:cTn id="44" presetID="3" presetClass="entr" presetSubtype="1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1000"/>
                                        <p:tgtEl>
                                          <p:spTgt spid="34"/>
                                        </p:tgtEl>
                                      </p:cBhvr>
                                    </p:animEffect>
                                  </p:childTnLst>
                                </p:cTn>
                              </p:par>
                            </p:childTnLst>
                          </p:cTn>
                        </p:par>
                        <p:par>
                          <p:cTn id="47" fill="hold">
                            <p:stCondLst>
                              <p:cond delay="5500"/>
                            </p:stCondLst>
                            <p:childTnLst>
                              <p:par>
                                <p:cTn id="48" presetID="2" presetClass="exit" presetSubtype="4" fill="hold" grpId="1" nodeType="afterEffect">
                                  <p:stCondLst>
                                    <p:cond delay="0"/>
                                  </p:stCondLst>
                                  <p:childTnLst>
                                    <p:anim calcmode="lin" valueType="num">
                                      <p:cBhvr additive="base">
                                        <p:cTn id="49" dur="500"/>
                                        <p:tgtEl>
                                          <p:spTgt spid="39"/>
                                        </p:tgtEl>
                                        <p:attrNameLst>
                                          <p:attrName>ppt_x</p:attrName>
                                        </p:attrNameLst>
                                      </p:cBhvr>
                                      <p:tavLst>
                                        <p:tav tm="0">
                                          <p:val>
                                            <p:strVal val="ppt_x"/>
                                          </p:val>
                                        </p:tav>
                                        <p:tav tm="100000">
                                          <p:val>
                                            <p:strVal val="ppt_x"/>
                                          </p:val>
                                        </p:tav>
                                      </p:tavLst>
                                    </p:anim>
                                    <p:anim calcmode="lin" valueType="num">
                                      <p:cBhvr additive="base">
                                        <p:cTn id="50" dur="500"/>
                                        <p:tgtEl>
                                          <p:spTgt spid="39"/>
                                        </p:tgtEl>
                                        <p:attrNameLst>
                                          <p:attrName>ppt_y</p:attrName>
                                        </p:attrNameLst>
                                      </p:cBhvr>
                                      <p:tavLst>
                                        <p:tav tm="0">
                                          <p:val>
                                            <p:strVal val="ppt_y"/>
                                          </p:val>
                                        </p:tav>
                                        <p:tav tm="100000">
                                          <p:val>
                                            <p:strVal val="1+ppt_h/2"/>
                                          </p:val>
                                        </p:tav>
                                      </p:tavLst>
                                    </p:anim>
                                    <p:set>
                                      <p:cBhvr>
                                        <p:cTn id="51" dur="1" fill="hold">
                                          <p:stCondLst>
                                            <p:cond delay="499"/>
                                          </p:stCondLst>
                                        </p:cTn>
                                        <p:tgtEl>
                                          <p:spTgt spid="39"/>
                                        </p:tgtEl>
                                        <p:attrNameLst>
                                          <p:attrName>style.visibility</p:attrName>
                                        </p:attrNameLst>
                                      </p:cBhvr>
                                      <p:to>
                                        <p:strVal val="hidden"/>
                                      </p:to>
                                    </p:set>
                                  </p:childTnLst>
                                </p:cTn>
                              </p:par>
                              <p:par>
                                <p:cTn id="52" presetID="2" presetClass="entr" presetSubtype="4"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38" grpId="1"/>
      <p:bldP spid="39" grpId="0"/>
      <p:bldP spid="39" grpId="1"/>
      <p:bldP spid="43"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9922" name="Picture 2"/>
          <p:cNvPicPr>
            <a:picLocks noChangeAspect="1" noChangeArrowheads="1"/>
          </p:cNvPicPr>
          <p:nvPr/>
        </p:nvPicPr>
        <p:blipFill>
          <a:blip r:embed="rId3" cstate="print"/>
          <a:srcRect/>
          <a:stretch>
            <a:fillRect/>
          </a:stretch>
        </p:blipFill>
        <p:spPr bwMode="auto">
          <a:xfrm>
            <a:off x="228600" y="228600"/>
            <a:ext cx="8686800" cy="447675"/>
          </a:xfrm>
          <a:prstGeom prst="rect">
            <a:avLst/>
          </a:prstGeom>
          <a:noFill/>
          <a:ln w="9525">
            <a:noFill/>
            <a:miter lim="800000"/>
            <a:headEnd/>
            <a:tailEnd/>
          </a:ln>
        </p:spPr>
      </p:pic>
      <p:pic>
        <p:nvPicPr>
          <p:cNvPr id="209923" name="Picture 3"/>
          <p:cNvPicPr>
            <a:picLocks noChangeAspect="1" noChangeArrowheads="1"/>
          </p:cNvPicPr>
          <p:nvPr/>
        </p:nvPicPr>
        <p:blipFill>
          <a:blip r:embed="rId4" cstate="print"/>
          <a:srcRect/>
          <a:stretch>
            <a:fillRect/>
          </a:stretch>
        </p:blipFill>
        <p:spPr bwMode="auto">
          <a:xfrm>
            <a:off x="533400" y="1143000"/>
            <a:ext cx="8168749" cy="428148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9922" name="Picture 2"/>
          <p:cNvPicPr>
            <a:picLocks noChangeAspect="1" noChangeArrowheads="1"/>
          </p:cNvPicPr>
          <p:nvPr/>
        </p:nvPicPr>
        <p:blipFill>
          <a:blip r:embed="rId3" cstate="print"/>
          <a:srcRect/>
          <a:stretch>
            <a:fillRect/>
          </a:stretch>
        </p:blipFill>
        <p:spPr bwMode="auto">
          <a:xfrm>
            <a:off x="228600" y="228600"/>
            <a:ext cx="8686800" cy="447675"/>
          </a:xfrm>
          <a:prstGeom prst="rect">
            <a:avLst/>
          </a:prstGeom>
          <a:noFill/>
          <a:ln w="9525">
            <a:noFill/>
            <a:miter lim="800000"/>
            <a:headEnd/>
            <a:tailEnd/>
          </a:ln>
        </p:spPr>
      </p:pic>
      <p:pic>
        <p:nvPicPr>
          <p:cNvPr id="210946" name="Picture 2"/>
          <p:cNvPicPr>
            <a:picLocks noChangeAspect="1" noChangeArrowheads="1"/>
          </p:cNvPicPr>
          <p:nvPr/>
        </p:nvPicPr>
        <p:blipFill>
          <a:blip r:embed="rId4" cstate="print"/>
          <a:srcRect/>
          <a:stretch>
            <a:fillRect/>
          </a:stretch>
        </p:blipFill>
        <p:spPr bwMode="auto">
          <a:xfrm>
            <a:off x="533400" y="1295400"/>
            <a:ext cx="8133550" cy="41719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1066800" y="1625916"/>
            <a:ext cx="6843026" cy="1803083"/>
          </a:xfrm>
          <a:prstGeom prst="rect">
            <a:avLst/>
          </a:prstGeom>
        </p:spPr>
      </p:pic>
    </p:spTree>
    <p:extLst>
      <p:ext uri="{BB962C8B-B14F-4D97-AF65-F5344CB8AC3E}">
        <p14:creationId xmlns:p14="http://schemas.microsoft.com/office/powerpoint/2010/main" val="236976183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51629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12</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400" kern="0">
                <a:solidFill>
                  <a:sysClr val="windowText" lastClr="000000"/>
                </a:solidFill>
                <a:latin typeface="Kristen ITC" panose="03050502040202030202" pitchFamily="66" charset="0"/>
              </a:rPr>
              <a:t>use 5-groups to show what to add to 5 to make 8.</a:t>
            </a:r>
            <a:endParaRPr kumimoji="0" lang="en-US" sz="44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41950185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454894"/>
            <a:ext cx="7467598" cy="523220"/>
          </a:xfrm>
          <a:prstGeom prst="rect">
            <a:avLst/>
          </a:prstGeom>
          <a:noFill/>
        </p:spPr>
        <p:txBody>
          <a:bodyPr wrap="square" rtlCol="0">
            <a:spAutoFit/>
          </a:bodyPr>
          <a:lstStyle/>
          <a:p>
            <a:pPr algn="ctr"/>
            <a:r>
              <a:rPr lang="en-US" sz="2800" b="1"/>
              <a:t>Draw More to Make 5</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460375" y="944719"/>
            <a:ext cx="8293292" cy="646331"/>
          </a:xfrm>
          <a:prstGeom prst="rect">
            <a:avLst/>
          </a:prstGeom>
          <a:noFill/>
        </p:spPr>
        <p:txBody>
          <a:bodyPr wrap="square" rtlCol="0">
            <a:spAutoFit/>
          </a:bodyPr>
          <a:lstStyle/>
          <a:p>
            <a:pPr algn="ctr"/>
            <a:r>
              <a:rPr lang="en-US" b="1">
                <a:solidFill>
                  <a:srgbClr val="0000FF"/>
                </a:solidFill>
              </a:rPr>
              <a:t>Let’s do a few problems together.  Then, you will finish this activity independently.  Do as many problems as you can before time is up!</a:t>
            </a:r>
            <a:endParaRPr lang="en-US" sz="1600" b="1">
              <a:solidFill>
                <a:srgbClr val="0000FF"/>
              </a:solidFill>
            </a:endParaRPr>
          </a:p>
        </p:txBody>
      </p:sp>
      <p:pic>
        <p:nvPicPr>
          <p:cNvPr id="7" name="Picture 6"/>
          <p:cNvPicPr>
            <a:picLocks noChangeAspect="1"/>
          </p:cNvPicPr>
          <p:nvPr/>
        </p:nvPicPr>
        <p:blipFill>
          <a:blip r:embed="rId4"/>
          <a:stretch>
            <a:fillRect/>
          </a:stretch>
        </p:blipFill>
        <p:spPr>
          <a:xfrm>
            <a:off x="2412998" y="1668868"/>
            <a:ext cx="4171950" cy="4600575"/>
          </a:xfrm>
          <a:prstGeom prst="rect">
            <a:avLst/>
          </a:prstGeom>
        </p:spPr>
      </p:pic>
      <p:pic>
        <p:nvPicPr>
          <p:cNvPr id="35842" name="Picture 2" descr="http://www.clipartsfree.net/vector/medium/24262-neon-numerals-5-art-de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6" y="4968393"/>
            <a:ext cx="1745742" cy="18975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sfree.net/vector/medium/24262-neon-numerals-5-art-desig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9901" y="4968393"/>
            <a:ext cx="1745742" cy="189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01647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Raise your hand when you know how many dots are on top.  Bottom?</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162175" y="2085975"/>
            <a:ext cx="4819650" cy="2686050"/>
          </a:xfrm>
          <a:prstGeom prst="rect">
            <a:avLst/>
          </a:prstGeom>
        </p:spPr>
      </p:pic>
      <p:pic>
        <p:nvPicPr>
          <p:cNvPr id="307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3061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We can show this 5-group on our hands.  Five on top, 1 on the bottom, like this.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2062496"/>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4009924" y="3794452"/>
            <a:ext cx="975767" cy="1688828"/>
          </a:xfrm>
          <a:prstGeom prst="rect">
            <a:avLst/>
          </a:prstGeom>
        </p:spPr>
      </p:pic>
      <p:pic>
        <p:nvPicPr>
          <p:cNvPr id="18"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93761719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851999" y="1143497"/>
            <a:ext cx="5293948" cy="646331"/>
          </a:xfrm>
          <a:prstGeom prst="rect">
            <a:avLst/>
          </a:prstGeom>
          <a:noFill/>
        </p:spPr>
        <p:txBody>
          <a:bodyPr wrap="square" rtlCol="0">
            <a:spAutoFit/>
          </a:bodyPr>
          <a:lstStyle/>
          <a:p>
            <a:pPr algn="ctr"/>
            <a:r>
              <a:rPr lang="en-US" b="1">
                <a:solidFill>
                  <a:srgbClr val="00B0F0"/>
                </a:solidFill>
              </a:rPr>
              <a:t>Push your hands out as you count on from 5, like this. (Click)  Try it with me!</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http://pngimg.com/upload/hands_PNG9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1396" y="2011655"/>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3310819" y="3743611"/>
            <a:ext cx="975767" cy="1688828"/>
          </a:xfrm>
          <a:prstGeom prst="rect">
            <a:avLst/>
          </a:prstGeom>
        </p:spPr>
      </p:pic>
      <p:sp>
        <p:nvSpPr>
          <p:cNvPr id="3" name="TextBox 2"/>
          <p:cNvSpPr txBox="1"/>
          <p:nvPr/>
        </p:nvSpPr>
        <p:spPr>
          <a:xfrm>
            <a:off x="4863495" y="2627429"/>
            <a:ext cx="1326517" cy="646331"/>
          </a:xfrm>
          <a:prstGeom prst="rect">
            <a:avLst/>
          </a:prstGeom>
          <a:noFill/>
        </p:spPr>
        <p:txBody>
          <a:bodyPr wrap="none" rtlCol="0">
            <a:spAutoFit/>
          </a:bodyPr>
          <a:lstStyle/>
          <a:p>
            <a:r>
              <a:rPr lang="en-US" sz="3600" b="1"/>
              <a:t>Five…</a:t>
            </a:r>
          </a:p>
        </p:txBody>
      </p:sp>
      <p:sp>
        <p:nvSpPr>
          <p:cNvPr id="15" name="TextBox 14"/>
          <p:cNvSpPr txBox="1"/>
          <p:nvPr/>
        </p:nvSpPr>
        <p:spPr>
          <a:xfrm>
            <a:off x="4863495" y="4394129"/>
            <a:ext cx="728084" cy="646331"/>
          </a:xfrm>
          <a:prstGeom prst="rect">
            <a:avLst/>
          </a:prstGeom>
          <a:noFill/>
        </p:spPr>
        <p:txBody>
          <a:bodyPr wrap="none" rtlCol="0">
            <a:spAutoFit/>
          </a:bodyPr>
          <a:lstStyle/>
          <a:p>
            <a:r>
              <a:rPr lang="en-US" sz="3600" b="1"/>
              <a:t>Six</a:t>
            </a:r>
          </a:p>
        </p:txBody>
      </p:sp>
      <p:pic>
        <p:nvPicPr>
          <p:cNvPr id="16"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1/Y/Q/A/a/y/waving-bird-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125006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500" fill="hold"/>
                                        <p:tgtEl>
                                          <p:spTgt spid="2052"/>
                                        </p:tgtEl>
                                      </p:cBhvr>
                                      <p:by x="150000" y="150000"/>
                                    </p:animScale>
                                  </p:childTnLst>
                                </p:cTn>
                              </p:par>
                              <p:par>
                                <p:cTn id="14" presetID="6" presetClass="emph" presetSubtype="0" autoRev="1" fill="hold" grpId="0" nodeType="withEffect">
                                  <p:stCondLst>
                                    <p:cond delay="0"/>
                                  </p:stCondLst>
                                  <p:childTnLst>
                                    <p:animScale>
                                      <p:cBhvr>
                                        <p:cTn id="15" dur="500" fill="hold"/>
                                        <p:tgtEl>
                                          <p:spTgt spid="3"/>
                                        </p:tgtEl>
                                      </p:cBhvr>
                                      <p:by x="150000" y="150000"/>
                                    </p:animScale>
                                  </p:childTnLst>
                                </p:cTn>
                              </p:par>
                            </p:childTnLst>
                          </p:cTn>
                        </p:par>
                        <p:par>
                          <p:cTn id="16" fill="hold">
                            <p:stCondLst>
                              <p:cond delay="1000"/>
                            </p:stCondLst>
                            <p:childTnLst>
                              <p:par>
                                <p:cTn id="17" presetID="6" presetClass="emph" presetSubtype="0" autoRev="1" fill="hold" nodeType="afterEffect">
                                  <p:stCondLst>
                                    <p:cond delay="500"/>
                                  </p:stCondLst>
                                  <p:childTnLst>
                                    <p:animScale>
                                      <p:cBhvr>
                                        <p:cTn id="18" dur="500" fill="hold"/>
                                        <p:tgtEl>
                                          <p:spTgt spid="7"/>
                                        </p:tgtEl>
                                      </p:cBhvr>
                                      <p:by x="150000" y="150000"/>
                                    </p:animScale>
                                  </p:childTnLst>
                                </p:cTn>
                              </p:par>
                              <p:par>
                                <p:cTn id="19" presetID="6" presetClass="emph" presetSubtype="0" autoRev="1" fill="hold" grpId="0" nodeType="withEffect">
                                  <p:stCondLst>
                                    <p:cond delay="500"/>
                                  </p:stCondLst>
                                  <p:childTnLst>
                                    <p:animScale>
                                      <p:cBhvr>
                                        <p:cTn id="20" dur="5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5"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355040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pic>
        <p:nvPicPr>
          <p:cNvPr id="7" name="Picture 6"/>
          <p:cNvPicPr>
            <a:picLocks noChangeAspect="1"/>
          </p:cNvPicPr>
          <p:nvPr/>
        </p:nvPicPr>
        <p:blipFill>
          <a:blip r:embed="rId5"/>
          <a:stretch>
            <a:fillRect/>
          </a:stretch>
        </p:blipFill>
        <p:spPr>
          <a:xfrm>
            <a:off x="2133600" y="2133600"/>
            <a:ext cx="4876800" cy="2590800"/>
          </a:xfrm>
          <a:prstGeom prst="rect">
            <a:avLst/>
          </a:prstGeom>
        </p:spPr>
      </p:pic>
    </p:spTree>
    <p:extLst>
      <p:ext uri="{BB962C8B-B14F-4D97-AF65-F5344CB8AC3E}">
        <p14:creationId xmlns:p14="http://schemas.microsoft.com/office/powerpoint/2010/main" val="69415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5943600" y="1295400"/>
            <a:ext cx="2667000" cy="830997"/>
          </a:xfrm>
          <a:prstGeom prst="rect">
            <a:avLst/>
          </a:prstGeom>
          <a:noFill/>
        </p:spPr>
        <p:txBody>
          <a:bodyPr wrap="square" rtlCol="0">
            <a:spAutoFit/>
          </a:bodyPr>
          <a:lstStyle/>
          <a:p>
            <a:pPr algn="ctr"/>
            <a:r>
              <a:rPr lang="en-US" sz="2400" b="1">
                <a:solidFill>
                  <a:srgbClr val="0000FF"/>
                </a:solidFill>
              </a:rPr>
              <a:t>Did the story</a:t>
            </a:r>
          </a:p>
          <a:p>
            <a:pPr algn="ctr"/>
            <a:r>
              <a:rPr lang="en-US" sz="2400" b="1">
                <a:solidFill>
                  <a:srgbClr val="0000FF"/>
                </a:solidFill>
              </a:rPr>
              <a:t>change?</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2057400" y="32766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648200" y="32766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3352800" y="343200"/>
            <a:ext cx="2057400" cy="2615402"/>
          </a:xfrm>
          <a:prstGeom prst="rect">
            <a:avLst/>
          </a:prstGeom>
          <a:noFill/>
        </p:spPr>
      </p:pic>
      <p:cxnSp>
        <p:nvCxnSpPr>
          <p:cNvPr id="32" name="Straight Connector 31"/>
          <p:cNvCxnSpPr/>
          <p:nvPr/>
        </p:nvCxnSpPr>
        <p:spPr>
          <a:xfrm>
            <a:off x="4953000" y="2667000"/>
            <a:ext cx="533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352800" y="2667000"/>
            <a:ext cx="3810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12" name="Picture 8" descr="http://www.clipartbest.com/cliparts/4ib/onr/4ibonr7yT.jpeg"/>
          <p:cNvPicPr>
            <a:picLocks noChangeAspect="1" noChangeArrowheads="1"/>
          </p:cNvPicPr>
          <p:nvPr/>
        </p:nvPicPr>
        <p:blipFill>
          <a:blip r:embed="rId4" cstate="print"/>
          <a:srcRect/>
          <a:stretch>
            <a:fillRect/>
          </a:stretch>
        </p:blipFill>
        <p:spPr bwMode="auto">
          <a:xfrm>
            <a:off x="3124200" y="4191000"/>
            <a:ext cx="629985" cy="838200"/>
          </a:xfrm>
          <a:prstGeom prst="rect">
            <a:avLst/>
          </a:prstGeom>
          <a:noFill/>
        </p:spPr>
      </p:pic>
      <p:pic>
        <p:nvPicPr>
          <p:cNvPr id="47108" name="Picture 4" descr="http://www.decalmenow.com/fpdb/images/BoyTeenager2.gif"/>
          <p:cNvPicPr>
            <a:picLocks noChangeAspect="1" noChangeArrowheads="1"/>
          </p:cNvPicPr>
          <p:nvPr/>
        </p:nvPicPr>
        <p:blipFill>
          <a:blip r:embed="rId5" cstate="print"/>
          <a:srcRect/>
          <a:stretch>
            <a:fillRect/>
          </a:stretch>
        </p:blipFill>
        <p:spPr bwMode="auto">
          <a:xfrm>
            <a:off x="2438400" y="4191000"/>
            <a:ext cx="647700" cy="863601"/>
          </a:xfrm>
          <a:prstGeom prst="rect">
            <a:avLst/>
          </a:prstGeom>
          <a:noFill/>
        </p:spPr>
      </p:pic>
      <p:pic>
        <p:nvPicPr>
          <p:cNvPr id="37" name="Picture 4" descr="http://www.decalmenow.com/fpdb/images/BoyTeenager2.gif"/>
          <p:cNvPicPr>
            <a:picLocks noChangeAspect="1" noChangeArrowheads="1"/>
          </p:cNvPicPr>
          <p:nvPr/>
        </p:nvPicPr>
        <p:blipFill>
          <a:blip r:embed="rId5" cstate="print"/>
          <a:srcRect/>
          <a:stretch>
            <a:fillRect/>
          </a:stretch>
        </p:blipFill>
        <p:spPr bwMode="auto">
          <a:xfrm>
            <a:off x="5105400" y="3581400"/>
            <a:ext cx="647700" cy="863601"/>
          </a:xfrm>
          <a:prstGeom prst="rect">
            <a:avLst/>
          </a:prstGeom>
          <a:noFill/>
        </p:spPr>
      </p:pic>
      <p:pic>
        <p:nvPicPr>
          <p:cNvPr id="41" name="Picture 8" descr="http://www.clipartbest.com/cliparts/4ib/onr/4ibonr7yT.jpeg"/>
          <p:cNvPicPr>
            <a:picLocks noChangeAspect="1" noChangeArrowheads="1"/>
          </p:cNvPicPr>
          <p:nvPr/>
        </p:nvPicPr>
        <p:blipFill>
          <a:blip r:embed="rId4" cstate="print"/>
          <a:srcRect/>
          <a:stretch>
            <a:fillRect/>
          </a:stretch>
        </p:blipFill>
        <p:spPr bwMode="auto">
          <a:xfrm>
            <a:off x="2819400" y="3429000"/>
            <a:ext cx="629985" cy="838200"/>
          </a:xfrm>
          <a:prstGeom prst="rect">
            <a:avLst/>
          </a:prstGeom>
          <a:noFill/>
        </p:spPr>
      </p:pic>
      <p:pic>
        <p:nvPicPr>
          <p:cNvPr id="25" name="Picture 8" descr="http://www.clipartbest.com/cliparts/4ib/onr/4ibonr7yT.jpeg"/>
          <p:cNvPicPr>
            <a:picLocks noChangeAspect="1" noChangeArrowheads="1"/>
          </p:cNvPicPr>
          <p:nvPr/>
        </p:nvPicPr>
        <p:blipFill>
          <a:blip r:embed="rId4" cstate="print"/>
          <a:srcRect/>
          <a:stretch>
            <a:fillRect/>
          </a:stretch>
        </p:blipFill>
        <p:spPr bwMode="auto">
          <a:xfrm>
            <a:off x="5715000" y="4038600"/>
            <a:ext cx="629985" cy="838200"/>
          </a:xfrm>
          <a:prstGeom prst="rect">
            <a:avLst/>
          </a:prstGeom>
          <a:noFill/>
        </p:spPr>
      </p:pic>
      <p:pic>
        <p:nvPicPr>
          <p:cNvPr id="221186" name="Picture 2"/>
          <p:cNvPicPr>
            <a:picLocks noChangeAspect="1" noChangeArrowheads="1"/>
          </p:cNvPicPr>
          <p:nvPr/>
        </p:nvPicPr>
        <p:blipFill>
          <a:blip r:embed="rId6" cstate="print"/>
          <a:srcRect/>
          <a:stretch>
            <a:fillRect/>
          </a:stretch>
        </p:blipFill>
        <p:spPr bwMode="auto">
          <a:xfrm>
            <a:off x="4263000" y="1953600"/>
            <a:ext cx="496393" cy="776410"/>
          </a:xfrm>
          <a:prstGeom prst="rect">
            <a:avLst/>
          </a:prstGeom>
          <a:noFill/>
          <a:ln w="9525">
            <a:noFill/>
            <a:miter lim="800000"/>
            <a:headEnd/>
            <a:tailEnd/>
          </a:ln>
        </p:spPr>
      </p:pic>
      <p:pic>
        <p:nvPicPr>
          <p:cNvPr id="31" name="Picture 3"/>
          <p:cNvPicPr>
            <a:picLocks noChangeAspect="1" noChangeArrowheads="1"/>
          </p:cNvPicPr>
          <p:nvPr/>
        </p:nvPicPr>
        <p:blipFill>
          <a:blip r:embed="rId7" cstate="print"/>
          <a:srcRect/>
          <a:stretch>
            <a:fillRect/>
          </a:stretch>
        </p:blipFill>
        <p:spPr bwMode="auto">
          <a:xfrm>
            <a:off x="4267200" y="1905000"/>
            <a:ext cx="533400" cy="760378"/>
          </a:xfrm>
          <a:prstGeom prst="rect">
            <a:avLst/>
          </a:prstGeom>
          <a:noFill/>
          <a:ln w="9525">
            <a:noFill/>
            <a:miter lim="800000"/>
            <a:headEnd/>
            <a:tailEnd/>
          </a:ln>
        </p:spPr>
      </p:pic>
      <p:pic>
        <p:nvPicPr>
          <p:cNvPr id="34" name="Picture 2"/>
          <p:cNvPicPr>
            <a:picLocks noChangeAspect="1" noChangeArrowheads="1"/>
          </p:cNvPicPr>
          <p:nvPr/>
        </p:nvPicPr>
        <p:blipFill>
          <a:blip r:embed="rId6" cstate="print"/>
          <a:srcRect/>
          <a:stretch>
            <a:fillRect/>
          </a:stretch>
        </p:blipFill>
        <p:spPr bwMode="auto">
          <a:xfrm>
            <a:off x="3810000" y="1905000"/>
            <a:ext cx="496393" cy="776410"/>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a:stretch>
            <a:fillRect/>
          </a:stretch>
        </p:blipFill>
        <p:spPr bwMode="auto">
          <a:xfrm>
            <a:off x="4648200" y="1295400"/>
            <a:ext cx="496393" cy="776410"/>
          </a:xfrm>
          <a:prstGeom prst="rect">
            <a:avLst/>
          </a:prstGeom>
          <a:noFill/>
          <a:ln w="9525">
            <a:noFill/>
            <a:miter lim="800000"/>
            <a:headEnd/>
            <a:tailEnd/>
          </a:ln>
        </p:spPr>
      </p:pic>
      <p:pic>
        <p:nvPicPr>
          <p:cNvPr id="221187" name="Picture 3"/>
          <p:cNvPicPr>
            <a:picLocks noChangeAspect="1" noChangeArrowheads="1"/>
          </p:cNvPicPr>
          <p:nvPr/>
        </p:nvPicPr>
        <p:blipFill>
          <a:blip r:embed="rId7" cstate="print"/>
          <a:srcRect/>
          <a:stretch>
            <a:fillRect/>
          </a:stretch>
        </p:blipFill>
        <p:spPr bwMode="auto">
          <a:xfrm>
            <a:off x="3657600" y="1219200"/>
            <a:ext cx="533400" cy="760378"/>
          </a:xfrm>
          <a:prstGeom prst="rect">
            <a:avLst/>
          </a:prstGeom>
          <a:noFill/>
          <a:ln w="9525">
            <a:noFill/>
            <a:miter lim="800000"/>
            <a:headEnd/>
            <a:tailEnd/>
          </a:ln>
        </p:spPr>
      </p:pic>
      <p:pic>
        <p:nvPicPr>
          <p:cNvPr id="6146" name="Picture 2" descr="http://content.mycutegraphics.com/graphics/kids/children-happy.png"/>
          <p:cNvPicPr>
            <a:picLocks noChangeAspect="1" noChangeArrowheads="1"/>
          </p:cNvPicPr>
          <p:nvPr/>
        </p:nvPicPr>
        <p:blipFill>
          <a:blip r:embed="rId8" cstate="print"/>
          <a:srcRect/>
          <a:stretch>
            <a:fillRect/>
          </a:stretch>
        </p:blipFill>
        <p:spPr bwMode="auto">
          <a:xfrm>
            <a:off x="228600" y="5486400"/>
            <a:ext cx="2403988" cy="1117855"/>
          </a:xfrm>
          <a:prstGeom prst="rect">
            <a:avLst/>
          </a:prstGeom>
          <a:noFill/>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pic>
        <p:nvPicPr>
          <p:cNvPr id="3" name="Picture 2"/>
          <p:cNvPicPr>
            <a:picLocks noChangeAspect="1"/>
          </p:cNvPicPr>
          <p:nvPr/>
        </p:nvPicPr>
        <p:blipFill>
          <a:blip r:embed="rId5"/>
          <a:stretch>
            <a:fillRect/>
          </a:stretch>
        </p:blipFill>
        <p:spPr>
          <a:xfrm>
            <a:off x="2138362" y="2119312"/>
            <a:ext cx="4867275" cy="2619375"/>
          </a:xfrm>
          <a:prstGeom prst="rect">
            <a:avLst/>
          </a:prstGeom>
        </p:spPr>
      </p:pic>
    </p:spTree>
    <p:extLst>
      <p:ext uri="{BB962C8B-B14F-4D97-AF65-F5344CB8AC3E}">
        <p14:creationId xmlns:p14="http://schemas.microsoft.com/office/powerpoint/2010/main" val="11568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646331"/>
          </a:xfrm>
          <a:prstGeom prst="rect">
            <a:avLst/>
          </a:prstGeom>
          <a:noFill/>
        </p:spPr>
        <p:txBody>
          <a:bodyPr wrap="square" rtlCol="0">
            <a:spAutoFit/>
          </a:bodyPr>
          <a:lstStyle/>
          <a:p>
            <a:pPr algn="ctr"/>
            <a:r>
              <a:rPr lang="en-US" b="1">
                <a:solidFill>
                  <a:srgbClr val="00B0F0"/>
                </a:solidFill>
              </a:rPr>
              <a:t>Raise your hand when you know how many dots are on top.  Bottom?  Show this 5-group with your hands and then count on.</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pic>
        <p:nvPicPr>
          <p:cNvPr id="4" name="Picture 3"/>
          <p:cNvPicPr>
            <a:picLocks noChangeAspect="1"/>
          </p:cNvPicPr>
          <p:nvPr/>
        </p:nvPicPr>
        <p:blipFill>
          <a:blip r:embed="rId5"/>
          <a:stretch>
            <a:fillRect/>
          </a:stretch>
        </p:blipFill>
        <p:spPr>
          <a:xfrm>
            <a:off x="2152650" y="2133600"/>
            <a:ext cx="4838700" cy="2590800"/>
          </a:xfrm>
          <a:prstGeom prst="rect">
            <a:avLst/>
          </a:prstGeom>
        </p:spPr>
      </p:pic>
    </p:spTree>
    <p:extLst>
      <p:ext uri="{BB962C8B-B14F-4D97-AF65-F5344CB8AC3E}">
        <p14:creationId xmlns:p14="http://schemas.microsoft.com/office/powerpoint/2010/main" val="27922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5</a:t>
            </a:r>
            <a:r>
              <a:rPr lang="en-US" sz="4800"/>
              <a:t>.</a:t>
            </a:r>
          </a:p>
        </p:txBody>
      </p:sp>
    </p:spTree>
    <p:extLst>
      <p:ext uri="{BB962C8B-B14F-4D97-AF65-F5344CB8AC3E}">
        <p14:creationId xmlns:p14="http://schemas.microsoft.com/office/powerpoint/2010/main" val="3329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9</a:t>
            </a:r>
            <a:r>
              <a:rPr lang="en-US" sz="4800"/>
              <a:t>.</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64803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6</a:t>
            </a:r>
            <a:r>
              <a:rPr lang="en-US" sz="4800"/>
              <a:t>.</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22559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7</a:t>
            </a:r>
            <a:r>
              <a:rPr lang="en-US" sz="4800"/>
              <a:t>.</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166564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509918" cy="830997"/>
          </a:xfrm>
          <a:prstGeom prst="rect">
            <a:avLst/>
          </a:prstGeom>
          <a:noFill/>
        </p:spPr>
        <p:txBody>
          <a:bodyPr wrap="none" rtlCol="0">
            <a:spAutoFit/>
          </a:bodyPr>
          <a:lstStyle/>
          <a:p>
            <a:r>
              <a:rPr lang="en-US" sz="4800" b="1"/>
              <a:t>Circle 10</a:t>
            </a:r>
            <a:r>
              <a:rPr lang="en-US" sz="4800"/>
              <a:t>.</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63922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5-Groups on the Dot Path</a:t>
            </a:r>
            <a:endParaRPr lang="en-US" sz="8000" b="1"/>
          </a:p>
        </p:txBody>
      </p:sp>
      <p:sp>
        <p:nvSpPr>
          <p:cNvPr id="15" name="TextBox 14"/>
          <p:cNvSpPr txBox="1"/>
          <p:nvPr/>
        </p:nvSpPr>
        <p:spPr>
          <a:xfrm>
            <a:off x="731569" y="1098082"/>
            <a:ext cx="7680864" cy="923330"/>
          </a:xfrm>
          <a:prstGeom prst="rect">
            <a:avLst/>
          </a:prstGeom>
          <a:noFill/>
        </p:spPr>
        <p:txBody>
          <a:bodyPr wrap="square" rtlCol="0">
            <a:spAutoFit/>
          </a:bodyPr>
          <a:lstStyle/>
          <a:p>
            <a:pPr algn="ctr"/>
            <a:r>
              <a:rPr lang="en-US" b="1">
                <a:solidFill>
                  <a:srgbClr val="0000FF"/>
                </a:solidFill>
              </a:rPr>
              <a:t>Touch and count the dots on your dot path.  What do you notice about the dot path?  I’m going to ask you to circle a group of dots.  Use the color change at 5 to count and circle them as fast as you can.  Ready?</a:t>
            </a:r>
          </a:p>
        </p:txBody>
      </p:sp>
      <p:pic>
        <p:nvPicPr>
          <p:cNvPr id="3" name="Picture 2"/>
          <p:cNvPicPr>
            <a:picLocks noChangeAspect="1"/>
          </p:cNvPicPr>
          <p:nvPr/>
        </p:nvPicPr>
        <p:blipFill>
          <a:blip r:embed="rId4"/>
          <a:stretch>
            <a:fillRect/>
          </a:stretch>
        </p:blipFill>
        <p:spPr>
          <a:xfrm rot="5400000">
            <a:off x="4161986" y="170937"/>
            <a:ext cx="820029" cy="5989777"/>
          </a:xfrm>
          <a:prstGeom prst="rect">
            <a:avLst/>
          </a:prstGeom>
        </p:spPr>
      </p:pic>
      <p:pic>
        <p:nvPicPr>
          <p:cNvPr id="7" name="Picture 6"/>
          <p:cNvPicPr>
            <a:picLocks noChangeAspect="1"/>
          </p:cNvPicPr>
          <p:nvPr/>
        </p:nvPicPr>
        <p:blipFill>
          <a:blip r:embed="rId5"/>
          <a:stretch>
            <a:fillRect/>
          </a:stretch>
        </p:blipFill>
        <p:spPr>
          <a:xfrm>
            <a:off x="321227" y="3968488"/>
            <a:ext cx="3255287" cy="2559713"/>
          </a:xfrm>
          <a:prstGeom prst="rect">
            <a:avLst/>
          </a:prstGeom>
        </p:spPr>
      </p:pic>
      <p:sp>
        <p:nvSpPr>
          <p:cNvPr id="4" name="TextBox 3"/>
          <p:cNvSpPr txBox="1"/>
          <p:nvPr/>
        </p:nvSpPr>
        <p:spPr>
          <a:xfrm>
            <a:off x="3258374" y="3870189"/>
            <a:ext cx="2197333" cy="830997"/>
          </a:xfrm>
          <a:prstGeom prst="rect">
            <a:avLst/>
          </a:prstGeom>
          <a:noFill/>
        </p:spPr>
        <p:txBody>
          <a:bodyPr wrap="none" rtlCol="0">
            <a:spAutoFit/>
          </a:bodyPr>
          <a:lstStyle/>
          <a:p>
            <a:r>
              <a:rPr lang="en-US" sz="4800" b="1"/>
              <a:t>Circle 8</a:t>
            </a:r>
            <a:r>
              <a:rPr lang="en-US" sz="4800"/>
              <a:t>.</a:t>
            </a: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12</a:t>
            </a:r>
          </a:p>
          <a:p>
            <a:pPr algn="ctr"/>
            <a:r>
              <a:rPr lang="en-US" sz="1400"/>
              <a:t>Fluency</a:t>
            </a:r>
          </a:p>
        </p:txBody>
      </p:sp>
    </p:spTree>
    <p:extLst>
      <p:ext uri="{BB962C8B-B14F-4D97-AF65-F5344CB8AC3E}">
        <p14:creationId xmlns:p14="http://schemas.microsoft.com/office/powerpoint/2010/main" val="46866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http://images.clipartpanda.com/bee-and-flower-clipart-clip_art_illustration_of_a_honey_bee_sitting_on_a_blue_flower_0071-0905-2918-5256_SMU.jpg"/>
          <p:cNvPicPr>
            <a:picLocks noChangeAspect="1" noChangeArrowheads="1"/>
          </p:cNvPicPr>
          <p:nvPr/>
        </p:nvPicPr>
        <p:blipFill>
          <a:blip r:embed="rId3" cstate="print"/>
          <a:srcRect/>
          <a:stretch>
            <a:fillRect/>
          </a:stretch>
        </p:blipFill>
        <p:spPr bwMode="auto">
          <a:xfrm>
            <a:off x="381000" y="3657600"/>
            <a:ext cx="2028825" cy="28575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12</a:t>
            </a:r>
          </a:p>
        </p:txBody>
      </p:sp>
      <p:sp>
        <p:nvSpPr>
          <p:cNvPr id="16" name="TextBox 15"/>
          <p:cNvSpPr txBox="1"/>
          <p:nvPr/>
        </p:nvSpPr>
        <p:spPr>
          <a:xfrm>
            <a:off x="642506" y="873758"/>
            <a:ext cx="7772400" cy="2923877"/>
          </a:xfrm>
          <a:prstGeom prst="rect">
            <a:avLst/>
          </a:prstGeom>
          <a:noFill/>
        </p:spPr>
        <p:txBody>
          <a:bodyPr wrap="square" rtlCol="0">
            <a:spAutoFit/>
          </a:bodyPr>
          <a:lstStyle/>
          <a:p>
            <a:pPr algn="ctr"/>
            <a:r>
              <a:rPr lang="en-US" sz="2400" b="1"/>
              <a:t>5 bees were buzzing around a tasty flower.  Draw the</a:t>
            </a:r>
          </a:p>
          <a:p>
            <a:pPr algn="ctr"/>
            <a:r>
              <a:rPr lang="en-US" sz="2400" b="1"/>
              <a:t>flower and the bees.  2 more bees came to join them.</a:t>
            </a:r>
          </a:p>
          <a:p>
            <a:pPr algn="ctr"/>
            <a:r>
              <a:rPr lang="en-US" sz="2400" b="1"/>
              <a:t>Draw the new hungry bees.  </a:t>
            </a:r>
          </a:p>
          <a:p>
            <a:pPr algn="ctr"/>
            <a:endParaRPr lang="en-US" sz="1600" b="1"/>
          </a:p>
          <a:p>
            <a:pPr algn="ctr"/>
            <a:r>
              <a:rPr lang="en-US" sz="2400" b="1"/>
              <a:t>We had 5 bees.  Now, we have 2 more bees!  Use your picture to show how many bees are enjoying the flower together.  Talk to your partner about the picture.  Can you write a number bond to go with the story?</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print"/>
          <a:srcRect/>
          <a:stretch>
            <a:fillRect/>
          </a:stretch>
        </p:blipFill>
        <p:spPr bwMode="auto">
          <a:xfrm rot="10800000">
            <a:off x="6705600" y="1371600"/>
            <a:ext cx="2057969" cy="2050318"/>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12</a:t>
            </a:r>
          </a:p>
        </p:txBody>
      </p:sp>
      <p:sp>
        <p:nvSpPr>
          <p:cNvPr id="18" name="TextBox 17"/>
          <p:cNvSpPr txBox="1"/>
          <p:nvPr/>
        </p:nvSpPr>
        <p:spPr>
          <a:xfrm>
            <a:off x="609600" y="685800"/>
            <a:ext cx="7848599" cy="830997"/>
          </a:xfrm>
          <a:prstGeom prst="rect">
            <a:avLst/>
          </a:prstGeom>
          <a:noFill/>
        </p:spPr>
        <p:txBody>
          <a:bodyPr wrap="square" rtlCol="0">
            <a:spAutoFit/>
          </a:bodyPr>
          <a:lstStyle/>
          <a:p>
            <a:pPr algn="ctr"/>
            <a:r>
              <a:rPr lang="en-US" sz="2400" b="1">
                <a:solidFill>
                  <a:srgbClr val="0000FF"/>
                </a:solidFill>
              </a:rPr>
              <a:t>Take apart your 5-stick and put 1 cube in</a:t>
            </a:r>
          </a:p>
          <a:p>
            <a:pPr algn="ctr"/>
            <a:r>
              <a:rPr lang="en-US" sz="2400" b="1">
                <a:solidFill>
                  <a:srgbClr val="0000FF"/>
                </a:solidFill>
              </a:rPr>
              <a:t>each square on the top 5-group mat.</a:t>
            </a:r>
          </a:p>
        </p:txBody>
      </p:sp>
      <p:pic>
        <p:nvPicPr>
          <p:cNvPr id="222210" name="Picture 2"/>
          <p:cNvPicPr>
            <a:picLocks noChangeAspect="1" noChangeArrowheads="1"/>
          </p:cNvPicPr>
          <p:nvPr/>
        </p:nvPicPr>
        <p:blipFill>
          <a:blip r:embed="rId4" cstate="print"/>
          <a:srcRect/>
          <a:stretch>
            <a:fillRect/>
          </a:stretch>
        </p:blipFill>
        <p:spPr bwMode="auto">
          <a:xfrm rot="16200000">
            <a:off x="3133725" y="1057275"/>
            <a:ext cx="2686050" cy="4991100"/>
          </a:xfrm>
          <a:prstGeom prst="rect">
            <a:avLst/>
          </a:prstGeom>
          <a:noFill/>
          <a:ln w="9525">
            <a:noFill/>
            <a:miter lim="800000"/>
            <a:headEnd/>
            <a:tailEnd/>
          </a:ln>
        </p:spPr>
      </p:pic>
      <p:pic>
        <p:nvPicPr>
          <p:cNvPr id="222212" name="Picture 4" descr="http://lessonpix.com/drawings/27617/150x150/Connecting+Cubes+Pictures+for+Classroom+and+Therapy+Use.jpg"/>
          <p:cNvPicPr>
            <a:picLocks noChangeAspect="1" noChangeArrowheads="1"/>
          </p:cNvPicPr>
          <p:nvPr/>
        </p:nvPicPr>
        <p:blipFill>
          <a:blip r:embed="rId5" cstate="print"/>
          <a:srcRect/>
          <a:stretch>
            <a:fillRect/>
          </a:stretch>
        </p:blipFill>
        <p:spPr bwMode="auto">
          <a:xfrm rot="5400000">
            <a:off x="2209800" y="2438400"/>
            <a:ext cx="762000" cy="762000"/>
          </a:xfrm>
          <a:prstGeom prst="rect">
            <a:avLst/>
          </a:prstGeom>
          <a:noFill/>
        </p:spPr>
      </p:pic>
      <p:pic>
        <p:nvPicPr>
          <p:cNvPr id="20" name="Picture 4" descr="http://lessonpix.com/drawings/27617/150x150/Connecting+Cubes+Pictures+for+Classroom+and+Therapy+Use.jpg"/>
          <p:cNvPicPr>
            <a:picLocks noChangeAspect="1" noChangeArrowheads="1"/>
          </p:cNvPicPr>
          <p:nvPr/>
        </p:nvPicPr>
        <p:blipFill>
          <a:blip r:embed="rId5" cstate="print"/>
          <a:srcRect/>
          <a:stretch>
            <a:fillRect/>
          </a:stretch>
        </p:blipFill>
        <p:spPr bwMode="auto">
          <a:xfrm rot="5400000">
            <a:off x="3124200" y="2438400"/>
            <a:ext cx="762000" cy="762000"/>
          </a:xfrm>
          <a:prstGeom prst="rect">
            <a:avLst/>
          </a:prstGeom>
          <a:noFill/>
        </p:spPr>
      </p:pic>
      <p:pic>
        <p:nvPicPr>
          <p:cNvPr id="21" name="Picture 4" descr="http://lessonpix.com/drawings/27617/150x150/Connecting+Cubes+Pictures+for+Classroom+and+Therapy+Use.jpg"/>
          <p:cNvPicPr>
            <a:picLocks noChangeAspect="1" noChangeArrowheads="1"/>
          </p:cNvPicPr>
          <p:nvPr/>
        </p:nvPicPr>
        <p:blipFill>
          <a:blip r:embed="rId5" cstate="print"/>
          <a:srcRect/>
          <a:stretch>
            <a:fillRect/>
          </a:stretch>
        </p:blipFill>
        <p:spPr bwMode="auto">
          <a:xfrm rot="5400000">
            <a:off x="4114800" y="2438400"/>
            <a:ext cx="762000" cy="762000"/>
          </a:xfrm>
          <a:prstGeom prst="rect">
            <a:avLst/>
          </a:prstGeom>
          <a:noFill/>
        </p:spPr>
      </p:pic>
      <p:pic>
        <p:nvPicPr>
          <p:cNvPr id="22" name="Picture 4" descr="http://lessonpix.com/drawings/27617/150x150/Connecting+Cubes+Pictures+for+Classroom+and+Therapy+Use.jpg"/>
          <p:cNvPicPr>
            <a:picLocks noChangeAspect="1" noChangeArrowheads="1"/>
          </p:cNvPicPr>
          <p:nvPr/>
        </p:nvPicPr>
        <p:blipFill>
          <a:blip r:embed="rId5" cstate="print"/>
          <a:srcRect/>
          <a:stretch>
            <a:fillRect/>
          </a:stretch>
        </p:blipFill>
        <p:spPr bwMode="auto">
          <a:xfrm rot="5400000">
            <a:off x="5029200" y="2438400"/>
            <a:ext cx="762000" cy="762000"/>
          </a:xfrm>
          <a:prstGeom prst="rect">
            <a:avLst/>
          </a:prstGeom>
          <a:noFill/>
        </p:spPr>
      </p:pic>
      <p:pic>
        <p:nvPicPr>
          <p:cNvPr id="23" name="Picture 4" descr="http://lessonpix.com/drawings/27617/150x150/Connecting+Cubes+Pictures+for+Classroom+and+Therapy+Use.jpg"/>
          <p:cNvPicPr>
            <a:picLocks noChangeAspect="1" noChangeArrowheads="1"/>
          </p:cNvPicPr>
          <p:nvPr/>
        </p:nvPicPr>
        <p:blipFill>
          <a:blip r:embed="rId5" cstate="print"/>
          <a:srcRect/>
          <a:stretch>
            <a:fillRect/>
          </a:stretch>
        </p:blipFill>
        <p:spPr bwMode="auto">
          <a:xfrm rot="5400000">
            <a:off x="5943600" y="2438400"/>
            <a:ext cx="762000" cy="762000"/>
          </a:xfrm>
          <a:prstGeom prst="rect">
            <a:avLst/>
          </a:prstGeom>
          <a:noFill/>
        </p:spPr>
      </p:pic>
      <p:sp>
        <p:nvSpPr>
          <p:cNvPr id="25" name="TextBox 24"/>
          <p:cNvSpPr txBox="1"/>
          <p:nvPr/>
        </p:nvSpPr>
        <p:spPr>
          <a:xfrm>
            <a:off x="609600" y="762000"/>
            <a:ext cx="7848599" cy="707886"/>
          </a:xfrm>
          <a:prstGeom prst="rect">
            <a:avLst/>
          </a:prstGeom>
          <a:noFill/>
        </p:spPr>
        <p:txBody>
          <a:bodyPr wrap="square" rtlCol="0">
            <a:spAutoFit/>
          </a:bodyPr>
          <a:lstStyle/>
          <a:p>
            <a:pPr algn="ctr"/>
            <a:r>
              <a:rPr lang="en-US" sz="2000" b="1">
                <a:solidFill>
                  <a:srgbClr val="0000FF"/>
                </a:solidFill>
              </a:rPr>
              <a:t>Take another cube from your bag.  Put it in the next </a:t>
            </a:r>
          </a:p>
          <a:p>
            <a:pPr algn="ctr"/>
            <a:r>
              <a:rPr lang="en-US" sz="2000" b="1">
                <a:solidFill>
                  <a:srgbClr val="0000FF"/>
                </a:solidFill>
              </a:rPr>
              <a:t>5-group mat.  Now, how many cubes do you have?</a:t>
            </a:r>
          </a:p>
        </p:txBody>
      </p:sp>
      <p:pic>
        <p:nvPicPr>
          <p:cNvPr id="222216" name="Picture 8" descr="http://www.cliparthut.com/clip-arts/614/unifix-cubes-clip-art-614378.png"/>
          <p:cNvPicPr>
            <a:picLocks noChangeAspect="1" noChangeArrowheads="1"/>
          </p:cNvPicPr>
          <p:nvPr/>
        </p:nvPicPr>
        <p:blipFill>
          <a:blip r:embed="rId6" cstate="print"/>
          <a:srcRect/>
          <a:stretch>
            <a:fillRect/>
          </a:stretch>
        </p:blipFill>
        <p:spPr bwMode="auto">
          <a:xfrm rot="5400000">
            <a:off x="2187389" y="3832411"/>
            <a:ext cx="806822" cy="762000"/>
          </a:xfrm>
          <a:prstGeom prst="rect">
            <a:avLst/>
          </a:prstGeom>
          <a:noFill/>
        </p:spPr>
      </p:pic>
      <p:sp>
        <p:nvSpPr>
          <p:cNvPr id="31" name="TextBox 30"/>
          <p:cNvSpPr txBox="1"/>
          <p:nvPr/>
        </p:nvSpPr>
        <p:spPr>
          <a:xfrm>
            <a:off x="553872" y="1370463"/>
            <a:ext cx="7848599" cy="400110"/>
          </a:xfrm>
          <a:prstGeom prst="rect">
            <a:avLst/>
          </a:prstGeom>
          <a:noFill/>
        </p:spPr>
        <p:txBody>
          <a:bodyPr wrap="square" rtlCol="0">
            <a:spAutoFit/>
          </a:bodyPr>
          <a:lstStyle/>
          <a:p>
            <a:pPr algn="ctr"/>
            <a:r>
              <a:rPr lang="en-US" sz="2000" b="1">
                <a:solidFill>
                  <a:srgbClr val="0000FF"/>
                </a:solidFill>
              </a:rPr>
              <a:t>Add 1 more cube.  Now how many?</a:t>
            </a:r>
          </a:p>
        </p:txBody>
      </p:sp>
      <p:pic>
        <p:nvPicPr>
          <p:cNvPr id="32" name="Picture 8" descr="http://www.cliparthut.com/clip-arts/614/unifix-cubes-clip-art-614378.png"/>
          <p:cNvPicPr>
            <a:picLocks noChangeAspect="1" noChangeArrowheads="1"/>
          </p:cNvPicPr>
          <p:nvPr/>
        </p:nvPicPr>
        <p:blipFill>
          <a:blip r:embed="rId6" cstate="print"/>
          <a:srcRect/>
          <a:stretch>
            <a:fillRect/>
          </a:stretch>
        </p:blipFill>
        <p:spPr bwMode="auto">
          <a:xfrm rot="5400000">
            <a:off x="3101789" y="3832411"/>
            <a:ext cx="806822" cy="762000"/>
          </a:xfrm>
          <a:prstGeom prst="rect">
            <a:avLst/>
          </a:prstGeom>
          <a:noFill/>
        </p:spPr>
      </p:pic>
      <p:sp>
        <p:nvSpPr>
          <p:cNvPr id="34" name="TextBox 33"/>
          <p:cNvSpPr txBox="1"/>
          <p:nvPr/>
        </p:nvSpPr>
        <p:spPr>
          <a:xfrm>
            <a:off x="649406" y="263857"/>
            <a:ext cx="7848599" cy="707886"/>
          </a:xfrm>
          <a:prstGeom prst="rect">
            <a:avLst/>
          </a:prstGeom>
          <a:noFill/>
        </p:spPr>
        <p:txBody>
          <a:bodyPr wrap="square" rtlCol="0">
            <a:spAutoFit/>
          </a:bodyPr>
          <a:lstStyle/>
          <a:p>
            <a:pPr algn="ctr"/>
            <a:r>
              <a:rPr lang="en-US" sz="2000" b="1">
                <a:solidFill>
                  <a:srgbClr val="0000FF"/>
                </a:solidFill>
              </a:rPr>
              <a:t>What would happen if we added 1 more cube?</a:t>
            </a:r>
          </a:p>
          <a:p>
            <a:pPr algn="ctr"/>
            <a:r>
              <a:rPr lang="en-US" sz="2000" b="1">
                <a:solidFill>
                  <a:srgbClr val="0000FF"/>
                </a:solidFill>
              </a:rPr>
              <a:t>Do you see a pattern?</a:t>
            </a:r>
          </a:p>
        </p:txBody>
      </p:sp>
      <p:pic>
        <p:nvPicPr>
          <p:cNvPr id="222218" name="Picture 10" descr="http://images.clipartpanda.com/i-love-math-clipart-we-heart-math-md.png"/>
          <p:cNvPicPr>
            <a:picLocks noChangeAspect="1" noChangeArrowheads="1"/>
          </p:cNvPicPr>
          <p:nvPr/>
        </p:nvPicPr>
        <p:blipFill>
          <a:blip r:embed="rId7" cstate="print"/>
          <a:srcRect/>
          <a:stretch>
            <a:fillRect/>
          </a:stretch>
        </p:blipFill>
        <p:spPr bwMode="auto">
          <a:xfrm>
            <a:off x="304800" y="5410200"/>
            <a:ext cx="1295400" cy="1126998"/>
          </a:xfrm>
          <a:prstGeom prst="rect">
            <a:avLst/>
          </a:prstGeom>
          <a:noFill/>
        </p:spPr>
      </p:pic>
      <p:pic>
        <p:nvPicPr>
          <p:cNvPr id="35" name="Picture 10" descr="http://images.clipartpanda.com/i-love-math-clipart-we-heart-math-md.png"/>
          <p:cNvPicPr>
            <a:picLocks noChangeAspect="1" noChangeArrowheads="1"/>
          </p:cNvPicPr>
          <p:nvPr/>
        </p:nvPicPr>
        <p:blipFill>
          <a:blip r:embed="rId7" cstate="print"/>
          <a:srcRect/>
          <a:stretch>
            <a:fillRect/>
          </a:stretch>
        </p:blipFill>
        <p:spPr bwMode="auto">
          <a:xfrm>
            <a:off x="7467600" y="5410200"/>
            <a:ext cx="1295400" cy="1126998"/>
          </a:xfrm>
          <a:prstGeom prst="rect">
            <a:avLst/>
          </a:prstGeom>
          <a:noFill/>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additive="base">
                                        <p:cTn id="7" dur="500" fill="hold"/>
                                        <p:tgtEl>
                                          <p:spTgt spid="222212"/>
                                        </p:tgtEl>
                                        <p:attrNameLst>
                                          <p:attrName>ppt_x</p:attrName>
                                        </p:attrNameLst>
                                      </p:cBhvr>
                                      <p:tavLst>
                                        <p:tav tm="0">
                                          <p:val>
                                            <p:strVal val="0-#ppt_w/2"/>
                                          </p:val>
                                        </p:tav>
                                        <p:tav tm="100000">
                                          <p:val>
                                            <p:strVal val="#ppt_x"/>
                                          </p:val>
                                        </p:tav>
                                      </p:tavLst>
                                    </p:anim>
                                    <p:anim calcmode="lin" valueType="num">
                                      <p:cBhvr additive="base">
                                        <p:cTn id="8" dur="500" fill="hold"/>
                                        <p:tgtEl>
                                          <p:spTgt spid="2222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8"/>
                                        </p:tgtEl>
                                        <p:attrNameLst>
                                          <p:attrName>ppt_x</p:attrName>
                                        </p:attrNameLst>
                                      </p:cBhvr>
                                      <p:tavLst>
                                        <p:tav tm="0">
                                          <p:val>
                                            <p:strVal val="ppt_x"/>
                                          </p:val>
                                        </p:tav>
                                        <p:tav tm="100000">
                                          <p:val>
                                            <p:strVal val="ppt_x"/>
                                          </p:val>
                                        </p:tav>
                                      </p:tavLst>
                                    </p:anim>
                                    <p:anim calcmode="lin" valueType="num">
                                      <p:cBhvr additive="base">
                                        <p:cTn id="37" dur="500"/>
                                        <p:tgtEl>
                                          <p:spTgt spid="18"/>
                                        </p:tgtEl>
                                        <p:attrNameLst>
                                          <p:attrName>ppt_y</p:attrName>
                                        </p:attrNameLst>
                                      </p:cBhvr>
                                      <p:tavLst>
                                        <p:tav tm="0">
                                          <p:val>
                                            <p:strVal val="ppt_y"/>
                                          </p:val>
                                        </p:tav>
                                        <p:tav tm="100000">
                                          <p:val>
                                            <p:strVal val="1+ppt_h/2"/>
                                          </p:val>
                                        </p:tav>
                                      </p:tavLst>
                                    </p:anim>
                                    <p:set>
                                      <p:cBhvr>
                                        <p:cTn id="38" dur="1" fill="hold">
                                          <p:stCondLst>
                                            <p:cond delay="499"/>
                                          </p:stCondLst>
                                        </p:cTn>
                                        <p:tgtEl>
                                          <p:spTgt spid="18"/>
                                        </p:tgtEl>
                                        <p:attrNameLst>
                                          <p:attrName>style.visibility</p:attrName>
                                        </p:attrNameLst>
                                      </p:cBhvr>
                                      <p:to>
                                        <p:strVal val="hidden"/>
                                      </p:to>
                                    </p:set>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22216"/>
                                        </p:tgtEl>
                                        <p:attrNameLst>
                                          <p:attrName>style.visibility</p:attrName>
                                        </p:attrNameLst>
                                      </p:cBhvr>
                                      <p:to>
                                        <p:strVal val="visible"/>
                                      </p:to>
                                    </p:set>
                                    <p:anim calcmode="lin" valueType="num">
                                      <p:cBhvr additive="base">
                                        <p:cTn id="46" dur="500" fill="hold"/>
                                        <p:tgtEl>
                                          <p:spTgt spid="222216"/>
                                        </p:tgtEl>
                                        <p:attrNameLst>
                                          <p:attrName>ppt_x</p:attrName>
                                        </p:attrNameLst>
                                      </p:cBhvr>
                                      <p:tavLst>
                                        <p:tav tm="0">
                                          <p:val>
                                            <p:strVal val="0-#ppt_w/2"/>
                                          </p:val>
                                        </p:tav>
                                        <p:tav tm="100000">
                                          <p:val>
                                            <p:strVal val="#ppt_x"/>
                                          </p:val>
                                        </p:tav>
                                      </p:tavLst>
                                    </p:anim>
                                    <p:anim calcmode="lin" valueType="num">
                                      <p:cBhvr additive="base">
                                        <p:cTn id="47" dur="500" fill="hold"/>
                                        <p:tgtEl>
                                          <p:spTgt spid="222216"/>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25"/>
                                        </p:tgtEl>
                                        <p:attrNameLst>
                                          <p:attrName>ppt_x</p:attrName>
                                        </p:attrNameLst>
                                      </p:cBhvr>
                                      <p:tavLst>
                                        <p:tav tm="0">
                                          <p:val>
                                            <p:strVal val="ppt_x"/>
                                          </p:val>
                                        </p:tav>
                                        <p:tav tm="100000">
                                          <p:val>
                                            <p:strVal val="ppt_x"/>
                                          </p:val>
                                        </p:tav>
                                      </p:tavLst>
                                    </p:anim>
                                    <p:anim calcmode="lin" valueType="num">
                                      <p:cBhvr additive="base">
                                        <p:cTn id="58" dur="500"/>
                                        <p:tgtEl>
                                          <p:spTgt spid="25"/>
                                        </p:tgtEl>
                                        <p:attrNameLst>
                                          <p:attrName>ppt_y</p:attrName>
                                        </p:attrNameLst>
                                      </p:cBhvr>
                                      <p:tavLst>
                                        <p:tav tm="0">
                                          <p:val>
                                            <p:strVal val="ppt_y"/>
                                          </p:val>
                                        </p:tav>
                                        <p:tav tm="100000">
                                          <p:val>
                                            <p:strVal val="1+ppt_h/2"/>
                                          </p:val>
                                        </p:tav>
                                      </p:tavLst>
                                    </p:anim>
                                    <p:set>
                                      <p:cBhvr>
                                        <p:cTn id="59" dur="1" fill="hold">
                                          <p:stCondLst>
                                            <p:cond delay="499"/>
                                          </p:stCondLst>
                                        </p:cTn>
                                        <p:tgtEl>
                                          <p:spTgt spid="25"/>
                                        </p:tgtEl>
                                        <p:attrNameLst>
                                          <p:attrName>style.visibility</p:attrName>
                                        </p:attrNameLst>
                                      </p:cBhvr>
                                      <p:to>
                                        <p:strVal val="hidden"/>
                                      </p:to>
                                    </p:set>
                                  </p:childTnLst>
                                </p:cTn>
                              </p:par>
                              <p:par>
                                <p:cTn id="60" presetID="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childTnLst>
                          </p:cTn>
                        </p:par>
                        <p:par>
                          <p:cTn id="64" fill="hold">
                            <p:stCondLst>
                              <p:cond delay="500"/>
                            </p:stCondLst>
                            <p:childTnLst>
                              <p:par>
                                <p:cTn id="65" presetID="2" presetClass="entr" presetSubtype="8"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0-#ppt_w/2"/>
                                          </p:val>
                                        </p:tav>
                                        <p:tav tm="100000">
                                          <p:val>
                                            <p:strVal val="#ppt_x"/>
                                          </p:val>
                                        </p:tav>
                                      </p:tavLst>
                                    </p:anim>
                                    <p:anim calcmode="lin" valueType="num">
                                      <p:cBhvr additive="base">
                                        <p:cTn id="6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31"/>
                                        </p:tgtEl>
                                        <p:attrNameLst>
                                          <p:attrName>ppt_x</p:attrName>
                                        </p:attrNameLst>
                                      </p:cBhvr>
                                      <p:tavLst>
                                        <p:tav tm="0">
                                          <p:val>
                                            <p:strVal val="ppt_x"/>
                                          </p:val>
                                        </p:tav>
                                        <p:tav tm="100000">
                                          <p:val>
                                            <p:strVal val="ppt_x"/>
                                          </p:val>
                                        </p:tav>
                                      </p:tavLst>
                                    </p:anim>
                                    <p:anim calcmode="lin" valueType="num">
                                      <p:cBhvr additive="base">
                                        <p:cTn id="73" dur="500"/>
                                        <p:tgtEl>
                                          <p:spTgt spid="31"/>
                                        </p:tgtEl>
                                        <p:attrNameLst>
                                          <p:attrName>ppt_y</p:attrName>
                                        </p:attrNameLst>
                                      </p:cBhvr>
                                      <p:tavLst>
                                        <p:tav tm="0">
                                          <p:val>
                                            <p:strVal val="ppt_y"/>
                                          </p:val>
                                        </p:tav>
                                        <p:tav tm="100000">
                                          <p:val>
                                            <p:strVal val="1+ppt_h/2"/>
                                          </p:val>
                                        </p:tav>
                                      </p:tavLst>
                                    </p:anim>
                                    <p:set>
                                      <p:cBhvr>
                                        <p:cTn id="74" dur="1" fill="hold">
                                          <p:stCondLst>
                                            <p:cond delay="499"/>
                                          </p:stCondLst>
                                        </p:cTn>
                                        <p:tgtEl>
                                          <p:spTgt spid="31"/>
                                        </p:tgtEl>
                                        <p:attrNameLst>
                                          <p:attrName>style.visibility</p:attrName>
                                        </p:attrNameLst>
                                      </p:cBhvr>
                                      <p:to>
                                        <p:strVal val="hidden"/>
                                      </p:to>
                                    </p:set>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5" grpId="1"/>
      <p:bldP spid="31" grpId="0"/>
      <p:bldP spid="31" grpId="1"/>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762000" y="762000"/>
            <a:ext cx="2667000" cy="830997"/>
          </a:xfrm>
          <a:prstGeom prst="rect">
            <a:avLst/>
          </a:prstGeom>
          <a:noFill/>
        </p:spPr>
        <p:txBody>
          <a:bodyPr wrap="square" rtlCol="0">
            <a:spAutoFit/>
          </a:bodyPr>
          <a:lstStyle/>
          <a:p>
            <a:pPr algn="ctr"/>
            <a:r>
              <a:rPr lang="en-US" sz="2400" b="1">
                <a:solidFill>
                  <a:srgbClr val="0000FF"/>
                </a:solidFill>
              </a:rPr>
              <a:t>Did the story</a:t>
            </a:r>
          </a:p>
          <a:p>
            <a:pPr algn="ctr"/>
            <a:r>
              <a:rPr lang="en-US" sz="2400" b="1">
                <a:solidFill>
                  <a:srgbClr val="0000FF"/>
                </a:solidFill>
              </a:rPr>
              <a:t>change now?</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4724400" y="10668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724400" y="35814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1905000" y="2362200"/>
            <a:ext cx="2057400" cy="2057402"/>
          </a:xfrm>
          <a:prstGeom prst="rect">
            <a:avLst/>
          </a:prstGeom>
          <a:noFill/>
        </p:spPr>
      </p:pic>
      <p:cxnSp>
        <p:nvCxnSpPr>
          <p:cNvPr id="32" name="Straight Connector 31"/>
          <p:cNvCxnSpPr/>
          <p:nvPr/>
        </p:nvCxnSpPr>
        <p:spPr>
          <a:xfrm>
            <a:off x="3886200" y="3657600"/>
            <a:ext cx="914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886200" y="2362200"/>
            <a:ext cx="914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12" name="Picture 8" descr="http://www.clipartbest.com/cliparts/4ib/onr/4ibonr7yT.jpeg"/>
          <p:cNvPicPr>
            <a:picLocks noChangeAspect="1" noChangeArrowheads="1"/>
          </p:cNvPicPr>
          <p:nvPr/>
        </p:nvPicPr>
        <p:blipFill>
          <a:blip r:embed="rId4" cstate="print"/>
          <a:srcRect/>
          <a:stretch>
            <a:fillRect/>
          </a:stretch>
        </p:blipFill>
        <p:spPr bwMode="auto">
          <a:xfrm>
            <a:off x="5791200" y="1981200"/>
            <a:ext cx="629985" cy="838200"/>
          </a:xfrm>
          <a:prstGeom prst="rect">
            <a:avLst/>
          </a:prstGeom>
          <a:noFill/>
        </p:spPr>
      </p:pic>
      <p:pic>
        <p:nvPicPr>
          <p:cNvPr id="47108" name="Picture 4" descr="http://www.decalmenow.com/fpdb/images/BoyTeenager2.gif"/>
          <p:cNvPicPr>
            <a:picLocks noChangeAspect="1" noChangeArrowheads="1"/>
          </p:cNvPicPr>
          <p:nvPr/>
        </p:nvPicPr>
        <p:blipFill>
          <a:blip r:embed="rId5" cstate="print"/>
          <a:srcRect/>
          <a:stretch>
            <a:fillRect/>
          </a:stretch>
        </p:blipFill>
        <p:spPr bwMode="auto">
          <a:xfrm>
            <a:off x="5105400" y="1981200"/>
            <a:ext cx="647700" cy="863601"/>
          </a:xfrm>
          <a:prstGeom prst="rect">
            <a:avLst/>
          </a:prstGeom>
          <a:noFill/>
        </p:spPr>
      </p:pic>
      <p:pic>
        <p:nvPicPr>
          <p:cNvPr id="37" name="Picture 4" descr="http://www.decalmenow.com/fpdb/images/BoyTeenager2.gif"/>
          <p:cNvPicPr>
            <a:picLocks noChangeAspect="1" noChangeArrowheads="1"/>
          </p:cNvPicPr>
          <p:nvPr/>
        </p:nvPicPr>
        <p:blipFill>
          <a:blip r:embed="rId5" cstate="print"/>
          <a:srcRect/>
          <a:stretch>
            <a:fillRect/>
          </a:stretch>
        </p:blipFill>
        <p:spPr bwMode="auto">
          <a:xfrm>
            <a:off x="5181600" y="3886200"/>
            <a:ext cx="647700" cy="863601"/>
          </a:xfrm>
          <a:prstGeom prst="rect">
            <a:avLst/>
          </a:prstGeom>
          <a:noFill/>
        </p:spPr>
      </p:pic>
      <p:pic>
        <p:nvPicPr>
          <p:cNvPr id="41" name="Picture 8" descr="http://www.clipartbest.com/cliparts/4ib/onr/4ibonr7yT.jpeg"/>
          <p:cNvPicPr>
            <a:picLocks noChangeAspect="1" noChangeArrowheads="1"/>
          </p:cNvPicPr>
          <p:nvPr/>
        </p:nvPicPr>
        <p:blipFill>
          <a:blip r:embed="rId4" cstate="print"/>
          <a:srcRect/>
          <a:stretch>
            <a:fillRect/>
          </a:stretch>
        </p:blipFill>
        <p:spPr bwMode="auto">
          <a:xfrm>
            <a:off x="5486400" y="1219200"/>
            <a:ext cx="629985" cy="838200"/>
          </a:xfrm>
          <a:prstGeom prst="rect">
            <a:avLst/>
          </a:prstGeom>
          <a:noFill/>
        </p:spPr>
      </p:pic>
      <p:pic>
        <p:nvPicPr>
          <p:cNvPr id="25" name="Picture 8" descr="http://www.clipartbest.com/cliparts/4ib/onr/4ibonr7yT.jpeg"/>
          <p:cNvPicPr>
            <a:picLocks noChangeAspect="1" noChangeArrowheads="1"/>
          </p:cNvPicPr>
          <p:nvPr/>
        </p:nvPicPr>
        <p:blipFill>
          <a:blip r:embed="rId4" cstate="print"/>
          <a:srcRect/>
          <a:stretch>
            <a:fillRect/>
          </a:stretch>
        </p:blipFill>
        <p:spPr bwMode="auto">
          <a:xfrm>
            <a:off x="5791200" y="4343400"/>
            <a:ext cx="629985" cy="838200"/>
          </a:xfrm>
          <a:prstGeom prst="rect">
            <a:avLst/>
          </a:prstGeom>
          <a:noFill/>
        </p:spPr>
      </p:pic>
      <p:pic>
        <p:nvPicPr>
          <p:cNvPr id="221186" name="Picture 2"/>
          <p:cNvPicPr>
            <a:picLocks noChangeAspect="1" noChangeArrowheads="1"/>
          </p:cNvPicPr>
          <p:nvPr/>
        </p:nvPicPr>
        <p:blipFill>
          <a:blip r:embed="rId6" cstate="print"/>
          <a:srcRect/>
          <a:stretch>
            <a:fillRect/>
          </a:stretch>
        </p:blipFill>
        <p:spPr bwMode="auto">
          <a:xfrm>
            <a:off x="2743200" y="2514600"/>
            <a:ext cx="496393" cy="776410"/>
          </a:xfrm>
          <a:prstGeom prst="rect">
            <a:avLst/>
          </a:prstGeom>
          <a:noFill/>
          <a:ln w="9525">
            <a:noFill/>
            <a:miter lim="800000"/>
            <a:headEnd/>
            <a:tailEnd/>
          </a:ln>
        </p:spPr>
      </p:pic>
      <p:pic>
        <p:nvPicPr>
          <p:cNvPr id="31" name="Picture 3"/>
          <p:cNvPicPr>
            <a:picLocks noChangeAspect="1" noChangeArrowheads="1"/>
          </p:cNvPicPr>
          <p:nvPr/>
        </p:nvPicPr>
        <p:blipFill>
          <a:blip r:embed="rId7" cstate="print"/>
          <a:srcRect/>
          <a:stretch>
            <a:fillRect/>
          </a:stretch>
        </p:blipFill>
        <p:spPr bwMode="auto">
          <a:xfrm>
            <a:off x="2819400" y="3429000"/>
            <a:ext cx="533400" cy="760378"/>
          </a:xfrm>
          <a:prstGeom prst="rect">
            <a:avLst/>
          </a:prstGeom>
          <a:noFill/>
          <a:ln w="9525">
            <a:noFill/>
            <a:miter lim="800000"/>
            <a:headEnd/>
            <a:tailEnd/>
          </a:ln>
        </p:spPr>
      </p:pic>
      <p:pic>
        <p:nvPicPr>
          <p:cNvPr id="34" name="Picture 2"/>
          <p:cNvPicPr>
            <a:picLocks noChangeAspect="1" noChangeArrowheads="1"/>
          </p:cNvPicPr>
          <p:nvPr/>
        </p:nvPicPr>
        <p:blipFill>
          <a:blip r:embed="rId6" cstate="print"/>
          <a:srcRect/>
          <a:stretch>
            <a:fillRect/>
          </a:stretch>
        </p:blipFill>
        <p:spPr bwMode="auto">
          <a:xfrm>
            <a:off x="2362200" y="3429000"/>
            <a:ext cx="496393" cy="776410"/>
          </a:xfrm>
          <a:prstGeom prst="rect">
            <a:avLst/>
          </a:prstGeom>
          <a:noFill/>
          <a:ln w="9525">
            <a:noFill/>
            <a:miter lim="800000"/>
            <a:headEnd/>
            <a:tailEnd/>
          </a:ln>
        </p:spPr>
      </p:pic>
      <p:pic>
        <p:nvPicPr>
          <p:cNvPr id="27" name="Picture 2"/>
          <p:cNvPicPr>
            <a:picLocks noChangeAspect="1" noChangeArrowheads="1"/>
          </p:cNvPicPr>
          <p:nvPr/>
        </p:nvPicPr>
        <p:blipFill>
          <a:blip r:embed="rId6" cstate="print"/>
          <a:srcRect/>
          <a:stretch>
            <a:fillRect/>
          </a:stretch>
        </p:blipFill>
        <p:spPr bwMode="auto">
          <a:xfrm>
            <a:off x="3200400" y="2819400"/>
            <a:ext cx="496393" cy="776410"/>
          </a:xfrm>
          <a:prstGeom prst="rect">
            <a:avLst/>
          </a:prstGeom>
          <a:noFill/>
          <a:ln w="9525">
            <a:noFill/>
            <a:miter lim="800000"/>
            <a:headEnd/>
            <a:tailEnd/>
          </a:ln>
        </p:spPr>
      </p:pic>
      <p:pic>
        <p:nvPicPr>
          <p:cNvPr id="221187" name="Picture 3"/>
          <p:cNvPicPr>
            <a:picLocks noChangeAspect="1" noChangeArrowheads="1"/>
          </p:cNvPicPr>
          <p:nvPr/>
        </p:nvPicPr>
        <p:blipFill>
          <a:blip r:embed="rId7" cstate="print"/>
          <a:srcRect/>
          <a:stretch>
            <a:fillRect/>
          </a:stretch>
        </p:blipFill>
        <p:spPr bwMode="auto">
          <a:xfrm>
            <a:off x="2209800" y="2743200"/>
            <a:ext cx="533400" cy="760378"/>
          </a:xfrm>
          <a:prstGeom prst="rect">
            <a:avLst/>
          </a:prstGeom>
          <a:noFill/>
          <a:ln w="9525">
            <a:noFill/>
            <a:miter lim="800000"/>
            <a:headEnd/>
            <a:tailEnd/>
          </a:ln>
        </p:spPr>
      </p:pic>
      <p:sp>
        <p:nvSpPr>
          <p:cNvPr id="4098" name="AutoShape 2" descr="data:image/jpeg;base64,/9j/4AAQSkZJRgABAQAAAQABAAD/2wCEAAkGBxITEhUTExMVFhUXFxgXFxcYGB0fHxoaGh0aGBkaGB8YHSgiHh4lHR8aIjEhJSorMDAvHR8zODMsNygtLisBCgoKDg0OGxAQGy0lICYwLS04LzIuLS0vLys1LS8vLS8tLS0tLS0vLS0tLysvLS0tLS0tLS0tLy8tLS0tLS0tLf/AABEIAHwBlQMBIgACEQEDEQH/xAAcAAACAgMBAQAAAAAAAAAAAAAABQQGAgMHAQj/xABIEAACAQIDBAcFBQUIAQEJAAABAhEAAwQSIQUxQVEGEyJhcYGRFTJSodEHFCNCsWJygsHhM0NzkqKy8PEkFiU0U4OTo7PC0v/EABoBAAIDAQEAAAAAAAAAAAAAAAAEAgMFAQb/xAAwEQACAgEDAgMGBgMBAAAAAAABAgADEQQSIQUxFEFREyJhcYHwQpGhscHRMuHxBv/aAAwDAQACEQMRAD8A7jRRRRCFFFeO0Ak8Nf8AkUQntFUzb/S/E2lL28J1aflu4q9btBv3bZJc+Byt3VTb/wBruKKwtiyrfESzDyWR+pqDWKveSCE9p2WiuEH7S9pHXrEHhaWPnNS8F9quNX+1t2rq8YDW28mUkD/LUfbLJeyadsoqhbI+0zCtbOfrTczAJayTcYtPZGXsmCPekaETBq0bK2u905bmFv2CdV6wIQ38Vp3APc0HlMGrAQe0gQR3jWiiiuzkKxuOFBZiAAJJJgAcyTXrMAJJgDeTVO6W7RFx1tIwZAoc5SCCxJCzHw5SY7weApfV6gaeo2Hyl1FJtsCCObnSjCgxnY94tuR5HLB8pqZgdrWb2lu4Cd+UyGjnlYAx3xXP+rPKhbROo4HQzBB5gjce+vPJ1+3d76DHwzmardKTb7rHM6bRVT2Z0ldAFvqzjg6gT/EOPiNe7jUjaHTGyiyoZjwzDIPPNr6A1uV9Q07ruDj5ef5d5mvpLlbG3+vzlkoqNsy6zWkZypcqC2T3c3EDU6A6bzUmnYtCiiiiEKKKKIQoqNisaqGNWbeFXfHMzoBv1JFLsRi7p/ME7k19WYa+QFL36mukZcya1s3aOqKQdTm1D3Qf8W5+gatd7rMpVj1iHej+vZcdoGdQSTHdvpYdSqzyDj18pP2DSx0Ui2NtQhFt3c5uAAaiWIgGdPeImCVzbtad23BEjdT6OHUMOxlRGDgzKiiipTkKKKKIQoqr9L+m+HwIyH8S+RItKd3Iu35R6nkDXJdudPcfiSZvG0nBLJKerDtH1juqt7VWTWstO/3Lyr7zAeJA/WvLWIRvdZT4EH9K+W7vaMt2jzOp9TXiqAZAg8xVXiPhLPY/GfVNFfOmyOmOOw5HV4hyvwXDnXwh9QP3SK6Z0V+02zfIt4lRYuHQNP4bHxOqHubTvNWLarSDVkS/0UUVbK4UUVjnExInlRCZUUVB2htazZIDt2jrlAJMcyFGg36nkaJ0Ak4EnUVD2dtO1eB6tpjeCCCJ3aHgdde41MogQQcGFFFFE5CiiiiEKKKKIQqi/aH08GC/As5WxDCSTqLYO4kcWPBfM8AbyTXy5tfF9bibt3MXa7duOGPBCxK+ACwI8KqtcqOJZWuTzN+L2hcvObl64zud7MZPgOQ7hpWkssfyrT93uAqzKwV1m3I94SVkDvI05+BFRyxXrGYFSsrlYEFY4EHcZ50pzGZMS9Jisjdjdur3aOFWzeuWh+XID3nq0JPmSTWh7LBgo1a4LZRf8QAoPMFT51yE2llO8VZOiPTO9gWUAs9iRmtE6Ac7c+6w5DQ8eYpfWwqODPAxxH/NakXCeBHcDxroYg5ECAe8+pcBjEvW0u22DI6hlI4g/wDN1GNxIt22uNuUTA3nkB3k6Cqf9jgf2ahbQNculByXMQR/nDnzp70teLEcC6T5HN+oFNW2bKjZ6An9IsibrAnxxKrj712+2a6Z1kL+Vf3Rz/aOv6VpML3nnWVy+BurzDLbCdffP4c9hYLF+RyqCXJ/KoB0110jxSpZqre+T5k+X36T0hK0p2wPSeLfNbXbsyKkbPw2Gvp1ltXCyRDdbbII3jI0EelRNqpbssqhiAwJIYzuiCC2vPSTw3cbLdDZWpJOcfnIpqEcgYmpsVCzy31ut3wd9I8UXVfxQ1pbrkKzKxOskQiAsTl1iByJFNWsKi2zbudZbcdl5B1HCV0Ok+hqptLetZsI4EsF1RbaDJOBx72Hzpz7Sjc45HhPI8PCQehWLodVdTKsAwPMESK5nV16IX82HC8UZl//AGA/ysK1+g6pmLUseO4/mZ3VKFAFg+UdUUUV6WY0i4rH27bKrkjMGIMEjsxMkbt431Dxm1gRFrzcjRR3T7x+Q48jq27fTMDm/ESezB7StBIXm2gIA5Ecai3IgzAEak8qx9frraWKKBz5xmmpWGTNtt8o0G/UkmSTzJ4moG08SylMoLGZIGpygamOQ/oJJArThMG5UHrboBkhez7pJyg5lmcsTrvqbZsBd0yd5JJJ8Sdazhp7LDm0xwKB2mOGxiNqrCeOu6tl/aaWx23QeJ1PgONYXsMje8it4qD+tRsbhlVOyqqAysYAGgIJOnIa+VA0rJkq06QDJ9i71q6r2TrB36bjzB48xTHZGKYzbcyywQ3xKd094IIPkeNLrByxHKpOAuE31/w7n+63V3TdQRYFJ754i16DGRHVFFFejiUKq/2gdJ/uOHlI664StsHhHvORxC6acyvCatFcH+1faJu7RuJ+WyqW15aqLjH1aP4arsbauZNF3GVe/iizFmJZmJLMxkkneSTvNajc8K8toWIVQSxMAASSe4Cng6MlED4m4bYOgS2puXD4ZQdR3BvGkxkxqI8/h6UB/D0q74DorgrltXU3HVhIYuw+QiD3EVhi+g1oj8K7cQ8Jhx5gwfnRidxKaLvdWQvCtu2Nk38MfxVlDoLi6r4Hke4+U1DBrkJ0r7OOm5tMuFxDTZYhbbn+7PBSfgO4fD4e71+vlgGu+fZnts4rBKWM3LRNpyd5ygFSeZKlZPEzTVL54MXtTHIjrpDfdMPcZNGGXXkCwDN5KSZ7q57fQDXJnYnuknmSf1NTPtX6fDBqcLYytiLi9okAi0jaSQdC54KdOJ0gNQNhdPrS2VXFFhcUZc4UkPG5uzuPPvptCIxorUXIadQ6I7QvOz2nu9XkVWUEh9TOksJy6bvQjjX8NcuuzXHuBsxkwJk85/SIAEADSuY9J+lT4lostctWxIJBKs4OkGNydx3+lacH0wxVpAmZW0gM4M6cyrCfMV0MoJliXU12sfI+g/OdYs9M8LgMSq4kuOstmGVcwWGElwO1w0gHjXRdk7WsYm2LmHupdQ/mQzB5Hke4618l4vEvduG7dYu50k8BwCjgKY9F+kV/AXxfsHXQOhPZuLxV/wCR3g6+NbHJiV1gdywn1hRUHYe1rWKw9vEWjKXFzDu4FT3qQQRzBqdXJVCiiiiEKKKKITxhOhrgPTbommHxx6hH+7P1alplbbsxBtqeECN/ExO6u+XmIViN4Bjx4VUnwyXLQttqGUHvO45vGYM86W1L7QBGNOm4macfshXa0yBEe1ItuVnIpEEIJAmIAmY5VswGz3VHS9c68MxPatouhiVYIArayZgb6ZYOwHuhWEqFZiDuJlQJ5jU6eFak23Yu33sJAa3mGhGotsEeQNVhiAJ376WWljXuzL2tAfbiajs20Zm1bM7+wNeGumulaNo7PdlUWrgsnMMzLbRiVAIyjOCBw1g6CPBzkqHjtp2cPrdEiGY7uyiQXc5iJCgjQSddAaitZJAkmsAGYiPRew5Vr1u27o4ZXVMhIG4XAphuPd3CuJY231d3qh/d3blvyRmT+VfR+0MMLdwZRCOpMcFZSN3IEHd+z3muc4v7PrdxcVcznr2v3biGTChiXCEbtQ3vbxI5EHpBRirTgIdQRL59nOCFjZ1iW0uKl3tQIN0Kcv8AmJjxFS+mVwCwFntM65R4an5T8qUdM2CJh1z5LJXKBMDs5GXMD4CDw3TrqlbEFyCXLmIBLFtO4kmlup9RWlXo2nJGM+XIk9HozYVtzxnPx4kTFnMRbBjMVUkftEL/ADmrmqAQAAAN3dw08qS7F2fadBdYZmzsQZMDI5CwAY0gefpTvDMrX7ds672I04AwCJnv3RoKX6fpiihfMxnV3AnPpMl1rLLULZnSNcVexFoKA+HuFGAJkDrL1sB5GhPVZxH5XXxLTLWg9WxsRVLdwzI+Wlu1bStZcrHZJfTmplt3EjMPOtXSzpP7PW3cy5i7lAMpaWyMyWwAdC7BVzcJOlOttIVvqVWQ69uI/KYUmSN4J110UDlA2nBqJM4LsWBZTLN0NMGQCRVm6F4oK1y0dM0XF7yAFb5BNPHlSzbVpAUKgAyUIAjSMwmOWkfvd9KmxGQ9olYMqwnTvkbo5152pjoNUCOR/BmrYviqSO06rRVG2Rt7E3nW1burcO8mFOVZEsSsD61ea9dptSmoTegOPiMTz11LVNtbEqu18J1d4uXuKrGVK9oEnU2yCG4yQBHvGNQTURbWe6GJZkUEwQQuaRlgECSIOpmNKsO3x2bZ4C5r5q6ifMgeJFLLThpjgSPTQ/OR5VnanTKL9/Ma05ykwuYNbxylS4G9dcsn4uBMaweYPKtmDwS2kFtAQqkwCxJEkmJYkwJgDgIA0Fatt7ZGB2ccQZAFxc5USVW5eC3GAOhKhjE6SBv3Vv2ZiWu2bV11yvct23ZeTMoJHqaZekKoOZFLdzGbCtQMVgWZ84vXEhQAq5csgkliCpJJ0GpiBpB1poVrTsvG2MWbtrIPwwIYMC0F7trNIEo2e0+knSOZAjXSXziSe0L3irDpdVmQOgUAGCpMAjXKcwhcwbQzAjhAptgmy3bZnfmQnxE/qoHnSfG22KW7pVXKLnZTpJgGRoeI3HuPAVJwovMzW2thie0pV9ANN5MEFW4qDpHGsv2ViagOi55/7JvgoZb6K1YZGVFDNmYAS0RJ4mK216aZsK+e+m+FuPtPFKiM7C4CQoJgFVImN2hr6ErneM/trpb3muvPMwSqzzhAoHcBVN4ysupHvRB0X2GLCBmH4rDtH4R8A/nzPcBVgs2y3ugtG8gExzkjdWeFw+dlT4mUGORIBjviasW0ukFizdXCCA5QQoIEBluZABxnqn3bgNd4qtK8jMtezacCVzq6xZKli3XnVEmANToKhiTzEG2sVkAD2HuWWEXWGUhFOkspOYjiYBgCa550g2T90v5BJtPLWyfmp7xp5EV2TamzXtRnghtARumJg9++qX0/wefCl+NplceBOU/Iz5CuMuODAEHkShV0n7JdqjD4faF1/wCzsol498LdkDvIUCuag1eNlYQp0f2he3dayqO9VZFPzZx5VKn/ADldv+M5jj9oviL1y7dM3LjF3PeeA7hoAOQFRsKj3HKojuY3IpY6bzCg8x6is9m2A+KsowJVrttWAmcpYBojXdNfQGyOjFvBK64IBOsbMzXS1wCNwC5lJ/zDdrOlXW3CuVVVF58/2sPdZ3C2rjZB2wqMcne0Ds8d9S9i7Fv4251eGUOyDOe0AIBAiTpJnQHvr6Usq0DNGaBmjdPGJ1ivUsKJIABO8gb/AB50udWfIS8aYeZnzc2wsUMQ+G6lmvKVlEholQwkqSAIO8ml1+VkEQQYIO8EGCDyNfTWLw2aALr29/uZdSeJzKZj/uaqO2Ps0wuIuXbrvcFy4J7JAVXgAuFjWSJIJjU+NSXVD8Ui2mP4Zh9gG2SUxGDY+4Retjubs3AO4MFPi5rr1fPH2Wrcwm20sXNHIu2H7+z1gI7jkUjuIr6HpwHMVhRRRRCFFFFEIVWLuF6u+4B7IVco+GSxK+G6O4AcKs9VrHYu2cU6K6lhbQsoMkEFgZ5b1076X1K5rJl+nOHAmVhCr51Zgdx1kEcoaQPKKjbP2FYtYm/ikSL2Iy9Y0/D8I4SYJ5kCpaGuWXftOuW7lxThbTxccSz3JgMQNJIGnKla2OME4EbassfdGTOqW7N0NmN0kcUyrljhlMZpGmpJB10HBd0m6N2MaLQvBvwrguLlMTG9G01VhoRv7xVDsfawn5tnJ3lLxB//AB/zp1sb7QsNiLtuzbs4i3cdgAGYOh4mSzZh2cxEAaxNWHHcNIeycf5LLlii7sGLmBuUBY85BPzrRYwge8FJ7DKc4+IqRA7gQWnmABpW9jWzZSzengiEnxYgL8g/yqqsl7BnmdcBazia+muDDWet42pMfEDAKj9qQsemkyKThrk7rZQd8a+EE10nbeEa7YuW1jMRKzuzAhlnukCuTbTxl+0clxMj/DBk+ZEAftCZ4Vnda0jvYrIvfjMb6Xb7pQn6RrhsayOLSxle4kjkSyglfEbx/Wrb1QJBlgRuhmH6EVyAbUui/aaSQL1slVG/tCQANSf511lcURvtuBz7J+SsT6A1Zpa7K0CueRLdbVsbt3El2LCKzsqqGcguwABYgQCxGpIGmvCg4IdZ1me5m3R1jZY5ZJyHxInv3RDGKtrJVwpJkhgZJ/dMNO4CK1LtS7mytbVVic0kkAmFLJlkAweJiNY1h0NM8iMcUEOUMAe0CsrMMNQd2hHOtT2EzZsq5vigT6761Ji7e/OXJ4qpYDuAUGB4+Z0rx8Wd5tuF4k5dO8gMTFQYySyv7Sb/AMlxyCx3SBmjx7PoK0sRuMeFVDH7buPirt22/Za5CA6rlWEB8wJ0PGnOH2slwZblsyN4AzDxjf8AKvP6/SW+0NncftNyus11jMuXQrBfjNdUQqoyTzYlTA8MuviKutVzoIG+7FipVWclAY90BVnTcCQf+GrHXqenVey0yL8M8/Hmea1lhe5iflMbqAghgCCNQdxHfNVXBWx1YiRm7W/UZjmIk68ad7a2hat22D3ERmVsoJ1OhGg3nypTh2BVSNxAI8I0rus/DJaUd5ut2RkKGWQ71Ylh55iZrddLZTlgtwzTE98a0j6Tbat4S0t66rsnWBWVDDGQ0QZHGDvpfg/tA2W8f+Tfsngty2WHmyq3zaq0UsM5ljAjsp+ktOHFwCLhQtzQEA/wkmPU/wAqhbH2bawXXthrS5r91rtzM5EseRymFGsCOJqL/wCp8EdRtLCAd41+dyt2y9rWsRnNm8l5UIUuisozRJXtEzAIMjTWOBqTb6+RIgB+CDMr1smyyRByFQJnhA1/6ppsFM03oOUqAk6SN5bwOgHgeEGohph0bx1u7Yt5HViqIGAOoMDeN4rmlXLFvSGpOFAjSiiin4lCqR0jVTi3IEEKqk823k/5cgnuHIVb8bixbWSCSTCqN5PL0k+Aqj7RuM1+6zAKSymAZ06tBvgcuVUXWL/hnmXUqc5mNu32gwLBhuYMQR6H5bqzubPtvifvbrmvi2LQuHgkk6DdOpExMaVjbNWTZ+xbTWLZIKuyBiymDmbtGRuOp4g1FAT2llhA7xDexbKwBtPkLBTcBWAToCRmzZZgTGm+I1rRtzaT4a2LqW7lwi5bUraXM8M0HIDx4DkTNWO5sO4PduKw4BlIPmQSP9Ipbj8LctkBwvamMrE7o3yo513aRziR3BuMyZtk3PuVlLxBvN1OePjQrcc6cJUjTmKpPSv/AN0xH+G39Kc3c0g52IGkMxYeWYkjy07t0Q8dYS4ptOMytvGuoBB4cJj1qDtuMsrTaMTlezcFcvXLdm0M1y4Qqjv5nuAkk8ACa7b0u2ItjYWIw6ai1hiZ+Ip+IzHvJBJ8a29Aei1jDq2IVT1l0tBP5LeYwqcgQA07zpwAq0bQwi3bVy03u3EZD4MCp/Wrqq9ozF7HycTkP2edBUs9TjbrMbxt5lSBlQONO8tlMTManxromDtrcui20EBWZhPIqFB7jJ04x41VOhvSe3igtoSt2zbi/bI91gVTQ7iJDRHnFWjDhkudYsHQg5i24kExrA3DcKS3H2ubI3gezwkzsbQtXi3VKVCErHZ1AJAYZSeyYMTB01ArfkpfsrY9nDm81lMpvXWvXNSZdt8SdByG7U1Kw7XpGdbYUjUAmV8yIb5eddfDMSJxcqoBmyztKw10YNgC5TNrl5kxE5pgEzEab5qJbkFkMkoxWSN4k5TPE5YJjnXrbMsjEjF5QMQLZtB/2CcxEbjrxidTQMPDs5YszbyVQH1VQfWu2urIB5iFSsHJ8jKptno4/tPCbQt5QttgL8kg5RIzgRBhWIOswBvrqVVHG4pUEGJYQsmAzEhFXXiWZR51a7FvKqrMwAJ5wIq7SuxXB8pVqVAbI85nRRRTUWhRRUPamLKLC++2i93Nj3Aa+g40QkPa2MZs1q2xWBDuN4ke6nI8SeGkamV5Ety5g8QY1e2x3/3iNrr+8IPGDziuoogUR+u88STzJOpNc++0NAtyy8aurJ45SCP9x9Ke06ryjdjM7VM2A69xzLtsnadu/bFy2ZG4jip4qw4H/uuP9M+jrYfF3GYHqrrs9s8DmOZlJ5qSRHKDU7Zu0rmHfrLZ1jtDgwHBh/PeK6Rs/aFnF2VlQQ41RwCCeIE6NB003cYrH1uhfTnjlT5+nzm30vqaWkFh7w7j1+U4b91WZ+Umrj9mexM+KGIykJZDQeBdgVAHeAWJ5ac6vH/pnAi4F+7W5ILbtBBA1G7Wfka07Z6T2MMOqshWuAQEXRU/ejQfujXw30nVVZY21MkzX1fUKVqPuhR6/wBRrtra9vD287nU6Ko3seQ/meFIehnS24uIy3jNu+4/+W7QqZf2fdWD3HnNI2pj7l1w1xi7swA7hPuqBuHcPmauWxOiAgNiCS2hyKxAXlJXUnwMeO+vQU6GvT1n2nLH9PlPIW66zUWD2fCj9fnOp37qorOxhVBYnkAJJrg23tutibz3mJk+6vwr+VR4DfzJJ411fb125d2bdVZa66PaAG92Eoco5kAnwrk2F6J4vrlt3rFy2txozkaBYltQSJygx31l6kt2E9R0f2K7rHIz5evxxH32d7Fkfe7g3yLQPLUF/PUDuk8RVz+/W5yswU8mMT3id/lWxLSogVQAqgKAOAGgFbdjoGuXFIkFLYIO4gm5vpKtfaOFnNTezZsMjXcZb3dYoPcQY7zy8TpSzEL1TFy7qdSc0Q/Ew+XeB+VhpuGUa1Z7nR9P7tmQfCIK+jAwO4RSvC7HV3KpdB6s6Aq0DhmQZ8uhkSBoQfO/wzjtFPEIYWcbbIHbAMCQ3ZI8VOoPcaLONRzCEPG8rqB3SNJ7t9M12Ap/tGL9xgD0UA+RJFQWUC64AAAKgAcBkTdVb0FF3GTS4O20TmPTfYn3a8LqCLN5jpwS5vKjubUjz5VDwGKQXLbsJVWVnXmgILr3grIrp+3NmLibD2W/MND8LDVW8jFcZDMjZGEOrMrDkV0NQU+s39I4vqNbdx+3+v6n0vbAgZYiBEbo4RS7pFtX7vZL6Fz2UB4sd09wEse4GjozcLYPDM282LRPiUUmqn0wxfW4nq/yWRHi7QzfLKP81bVS72AnkCMHEr17MSXclmYySd5PM/ThTnYG2FUC1cMAaI3COCtyjcDx0G/esxe4eNLsIZUz8TjyzH+VN36dbk2n/klXYUORLV032Q2Kwdy0nvgq6jmVMxrxIkDvIrit7AgSsMrDQgzIPJgd1dV2Vtx7LBHlrZIA5pOmhO9Ry4DduirBjsHhb6lrlpLsaapLDu3Zge6vP6jT2UnDfnNjSausAgrnP5icIOCnRcxY6AASWPAAASSe6u19B9inCYRLb/2jE3LnczRp5KFXyrdYwWDwozi1atNEkgS3gIljy0pZj+krv2bIyD4297yG4ec+Aopott4UfXyhq9VWSMDEZdINphFNtT22EGPyqd58Tw9eFV7A3bltxctHKy7jwj4SOKnl/SoguSxGp4sSZJJ5k7zv17qZWEgfOt3TaZaU29ye8yLbC5zOm7LxovWkuroGUGOR3FfIyPKpVVroLe/CuW/guEgfsuA3+7PVkdgASdANTSzDDESuI8bdLXmPC32B4mGc/wC0fwnnS7a+AL/iJqwEFfiG8QeBEmOGsHgRNwoJQEiC0uRyLksR5ExWi1isrFGk6ZlgE6HQjTkf1FeWs1De3Lg9/v8AaPouFxEFt/oQeB5EHce6rb0e2ojW0tMQLigLB/MAIDLz03jePCCa1tm0C2dA4YxvRoMbwZA4btR6SDru4K9p+HntsJzJ2wd2WB70RO9a1NHqvaZ45Hcfz8pG5BgZMvl6yNWzsnMg6R4NK/KqjtTG9ZckOXRQVRiAJmCzaASDCgeEjQ1A6hzp1V0xuBtvA8ARAqIcWxJVUMglSWIAkb90n5U29hIxiV11gHOZJvXQASTAG81BwFsXrqsxIDOttO0V7MgsdCJkA+MAa8dhsyQGBuMdygaeQOg8WP0pvszZzZs9wRoVCb9DvzcNdPTxlC/VpT8T6ffaMbCRLwigAAAADQAcByFe0u2LdOVrZMlGga65SAR6HMv8NQOlG1mSLNswzCWYb1U6CO8wdeEHurVqb2ihh5xJa2Z9g7zkH2a3/wD2tjio/CZronkTeZrfkRmHpzrrqmqZg8Haw4HV2wiDQhFAMaGRzZSFbidO+rTgsVmEGM0A6bmB3Ov7J+W6ktWhV8zQWo1jaYjx3TfBYe49m/cxAuoxDBEUgAnMkEr8BWoOI+0/Zw3JjLh8VQeeV1Pypd9o3RK5dvDFWULyoW6i75XRXA3tpoQOQ76oi7KfNAs3M27L1bb/AAjfUPb47L+kZp0CWruL/TMvmy/tBOKxlizawtqzba4czTmuNCvqWgRpv3+NdFY1z7oD0Re1dGKvrkZVItod/a0LNy0kAb9Tuq84m/lgASx91efeeQHE/qSAa3cv3lVlaVsVTkfvOe/au93rMI9q2z/dX+8Pl1K6qU0365G14RrXaLNwMoZTIYAg8wdQa5s7ZrjkGdcpb4iu8+EkgdwWrL0Oxp7VknQDMncJhl8AYI/eI3AVp017ahFdTQdvtJZ6KKKnEYVXbl/rHNz8vup+6OP8R18MvKmO3MRltFQdXOQd0glvA5Q0d8VXcRiiBlRSx3BRuHieAq2tc8ym18cSTiL4A/58q5d0gxlzE4lmVWZLZKLlBIEe8dBxYb+QWrq+IBLG6pYqshFllLayGIA4RoYGvHSGeFxS7ldCqCXeQAJnRQNANDrw03mYjZrDp24XPxPacXRDULy+PgO/1nJyN48iK27M2hdsGFh7ZIY221UkbjHA947t8CupbT2PYxA/EQE8GGjDwI18jp3VWsZ0FO+1e8ri/wA1j9KYr6tRauLRj9RFrOkaipt1Rz+h/XiJ8T0puOOzZVDxL3GuA8PdaBpwmaSkkksxLMxkk8f+cqsmxui33jDrdW7lftAqyyuZWKkAgyBI361B/wDS+KYug6sMsSMxkg/mTswRv3kbiNKeqNCZ28RG1dRZjdzMuhGCF3FdYwkWRmX98yqn0zHxium2d1VPo7szqA3UtnMy6XBlYaRwGg0kaGedWfDvPAieBpW5tzZjmnTYgBkzBSBcuAgG253iRkZLZadRyme7xrHH3M15uSDKPFoZvlk+dSthtLXf4P0P9KWYYCCQAAzMwAEaMSV3fsxWRrGwuPWbGkXJz6TO5uqt47prawOKZblp3U2rbFkIkENc0hoHEazVhuPwrkXSfEi9ib7Tpm6tfBBk0/iDGs6tirZE3NNplvOx+07gl65ft5/7O2RMA9thEwSNF74nxqJbDsbJUJbLIWtlNYUAHKwjVSCJ+oBqB0E6SW72GRZGdVCunEMoymR8JiQe+p+yb6K4b8KXUs4RdbbadltTrqRqAZB742AQRkTz7oyMVbuJu2r0iXCpmxSlFkDOnaGug0HaHhBjmar+ytv2MXduNYLFVCA5ljU5hoDwgD51XPtY22t50wyGcrZ7kH3YBCqe/UmOHZpR9nmKFvFva3C7b0/eTWP8uY+VI6qzOVE2dJoB4f25zn9MfeZ1GlZ6MYG9cvG/aXMwFzrMxUgRlbUEDTKCSfipilznWnFXQpVp+JSOYylsvdJVRPInxqihwH57Si4sqkqSCPSPsDdW3ZMn8O0CFbmiqDPlqJ4xPGucLdJBd9Gcl2/eY5iPKYq59JtsWzhboB97JbjmLkT/AKSfSqBi7upMiBxO4CvQaTDAkTKzmZ370+FatmYO44fIhbK2uXU66zA1/wCjUAM9z+zF5wDqbaAgeoowu2bmz3N0yqtCsjrHHsmJB4kac92+mSw7KeZ3Bk/EYc7mBB7xH61tw+0biABkS6AIGdZIHINvjxmmOE+07CuPxFHkf5XAo/1VPt9KdlvvCeaKf9hNVsxPDLCV7FYx7gy5UtpMlUWJPNufyqOdBA31bG27ssa5U/8ApR/uAFJtq9NcKVZLQClgUWCo1bSQEJP6VJX8gsIowI7Gb4u167vlFS7bkbqVjFtoB2RuAyyfUkD0mmWFuxB1PiIqyclr6GYjLiCp/vLevihkD0Z6tm2W/BcfFCf5yE/nVF6O3P8AzMPHE3B/9t6t20b4uFFUkZWdmIj8koBrzJmf2ay9ewrDH4SaDLATTdsk6h3Xwj+YIpTicyXLTE5vfXdBg5SZjTeo4Ct+JtodBaNz9pzIHncJMfug0tvX+1lVASoIK2iWAJg9okKoOg0rxWofj3Zp1LzzHi3kfsEieR0PjB186jDCXbRJtPAOpHCe8H9RE1Cw+KLLDWmZBpqFYf6Sd3yqSl61MLdKMOGfd/CxK/KuVW5YEZDeo7/7E6ykDyIm12v3BDuqrxyCCR4lifQikGIs9XeK7gwkeQCkemX1qwohIBF1iDxAt6+iUp27ZnKFOZ5kTHDfMAbx2fEimKb7TqFJYse30P6fH6Tg2hTxiY4BGN+3lIBMr2pAmMwmB3R/EKcDDS5W6DmG9CezB3EDc6nmZ3HQEECB0Sw3X3M8fh2iDPO4NVX+H3jyOUc6sWO2cL115ERbCq3JjmPnHZ7tSOdbFvT1tG9eG9fWKtdhsdxNGDvot1QpXXsMoI0nVSQP2uyP36QbcfNir2u5lXw7CGPn86kYbGN1ILoF7IZWX3Qw1E8U1HHTdrwql7C2qbuL2gjGSuLusv8AhliiegQeoq7pN29Cvp9/3Lqhtu58xLI7qRHpUrZGFmyJJHaY2yN6id47iZPIg8qVWO3CA6sxXw3liPABj5VakUAAAQAIA5Abqv17jAT6xuzjiR7WIcHKykmCZRSZAgE5RLAyRoJ8eQNp2iPf37hBk+AImlnShNLZ/bK+qsf5Ct9zpIOptW0sw9vq4LRlGSAcoBkgiRrl3zwqmjTCxN0odbOCgzN2I2luyqdSFzMCACTA0MMdY008akWMPAJklm3sd/d4Ach30p270he+iqbYRVdHbtZiSjBh+UQARPfA83oqvU0iogCCK4HvjmVXBA2+wwhk7LD+fgRBHlTzoysYoRuNt/SU/nWjbuDkdao7aDUfEm8jxG8eY41G6J4hm2iirqi4W6z9xe5aFv1y3PQ1o1XC2vPnJ3tmkmdDooorsx5UNuYoEm4fes3Srd9tswB/hJnw8a0XMSgXfAJAPmYmlm2MSRibvLOQR50uvXgFgEheR1jwncO7hWYvVVrV1xzzj5/12iLvkxxaVRlDEhTmyAcSDq7c2YyRy041IxOEtsypkUtvDETkAI7QPAzERx14Gq794Iyid2q927d8qhY7Z63nVrjMQFCgDfAYtv8AMjdXa+sq+5X90Hse/p/OeZxXAbJGZfFwhAjrLh7yRPnpFBwp/wDi3P8AR/8AxVZ2djTaXKjEADRTLL3DUyPI+M1uxG17pghgNPyiPWSaQOprxnM1x1CrbnmN8FgzaUC04KydGG8yZ1WI1/ZNYP2nRtzrMjmjaGDxWYPkJikVnGlVYD8xDKZ91gZJHeRoayvbQc7oXtZ9OBiDHcdSfGmaesFSN/IiNtlDLwMH7+/rLNkEho1HHu5VjicaF0ETVbubQuMNWHDcD48WNaruILe9ETu4Hup6zrGnGduT9n7+sVL+kebH2q1su41DspGvBYGn70HXkRXuzcWhVbcw6gKQe7SR4xNJExRHz/p6Vpa7O868P6VjX6/2hzGdPqzSeOY829jLiWnWwA14qcokCJ/MSdB3A7z3SRx/EWrlvKLlt0y/ECJ8zXSLd8jdAEzAHrUj76I1FCamuaen661LHCAg/n+f+pzM2wxDq0HeCP5RuNTRtDF5cpxV8r/iN6TPyq6XUst71i2x70U/qKj/AHOyJy2rahhBAUCR3xUzrEUcExxv/Q0uMtVk/Q/xKVYgkqo90Fj5Ak+O6tQv3LN5LgGVwQyT3GI84IIq7WcBZQyttFJESANx4VJtEAyIkd3nVJ1gz24nH/8ASDOBXx8TLHs3aiXkRtUZgDkYQQeRn5c607UxOvVgaghvIAn9YHnSN7m6T4f0rwPr376rOp9BMe3qTOhXGM/tJu0e1b01hlPzB/So2y9li++a4fwlYLlB9998eA/64xrzjnXoaONN1dVsqqNajv5/v/EVqv2dxmWz75aRVAgKMwAAgdmdw5SIrC5j7bKwIDiBC6HNm4QdN++d3GKqrXd0ndu/XSi3d1kHUcR36f0pXxbZyRGR1Js9uJIxHRPZznrLlpB2gMtolFJYx+QjNrOug0OmhqRiegWzWgdTlO4FbjgzE/FB0B3il5Yc927u/wCSfU1sF9pBzGdI15bv5/Orx1O0eZ/Mzo16+aSIn2b4BSWa/fZQSMpZBqsyDltg+lMsHsjZ2GfKuGQxEO34hggGZcn5VEa7vk8ZPjWBvCYmo2dT1FnGTKm1p/CoEaYZMIyBLlpAZy5lGWRwJKx50uxGybS9qxcZdJyHUb4j/mp51rS+D3V6by86jX1DU18KZDxbbdpA+fnJOysQ1q4twQGAbyJUrI9abbK2tlS5m3hRl74J09Wnz7qr/XrXiYgVXqNXfqDlzK11DK26XFX60JLQpgaGCxiSBG4b+/woxSrC2lhLcFny6Qi71EbiTpPINxiqtZxBGUq0QZHjQ94kkk8/nvpLbHh1LjtLjh2RrhtFgltFUmDGm7Ksbh7skbhuiQQzwW0UKullUDLcNsLEAb+0QOGhPfEVzcuJrK3fPBiNeB4jUVoaXWeHGAvz+MWfVs5yZctpHDWge0128zNIzsoBntEhCAome88zqQgsXmVszFHyqVIysu/KZkMY3cuNLXukkkmSTJJ4nv7686zfr4/1qba1C4sFYBGefnLF1xC7cfrLrsbpPaChXt9WoJAK6qNZ7XEHvjvJFPdmY5bttbgI7XDkeR765WlwEb9K2WMSwHYYjUHQ8QZB8RVydVcY3DP9ykajtxLXg8SihUJ1JcD+E7qomM2FcXG28ZgwrLec2r1osFyiAc+pgIEC+BTjOk03O/n/AFoS7oYOnGk9Jqm09hcDvLW17Eggdo+2bszqcQQ1xGbKSVWYBbKZBIE6cuZ50565c2WdYzR3bpqlpiCGnN2gOJnSI491epiGBEMZAgdwM7qut15sbcR/yXr1M/iH/I56RvItxuD5p4AZWXXlJYDzFLprSuJYCJkZSsH4Tv8AnB7iByrWX08qa0/VVrr27eZevVlCn3fvibcQAVI56etWHD7UGS3PvPAjv3N5Cquz99eLeAgg6zpVGp6k1xGFwBKbeqsx4HEurYy2CRmEqJPd/wA5Vp2I+HsC5lvdWxuEa5IaNVXUTlUHLAI4xvqom5v18f6+dbhjG6vq57AcuRwJgDXnu+ZqNHUDWScSmzXlxjE6TsTaXX288ZTMFeVFJOgLSl3WdV/Q0Vuaaw2VBzBG3LmU7pBcIxV/X+8b9aXvcJqy7a2UjYi6xLaux3jn4VC9jp8T+o+lYVmmcuTjzMRZDkxJNZrdIpx7HT4n9R9KPY6fE/qPpUPDP6SOwxQt8ihrxPd4U39jp8T+o+lHsdPif1H0rnhX9IbDEwcxFHWHnTn2OnxP6j6Uex0+J/UfSu+Gf0hsMTteJ414bh599OfY6fE/qPpR7HT4n9R9KPDP6Q2GJxdPOsSadex0+J/UfSj2OnxP6j6UeGf0hsMTdYedZ/eGpt7HT4n9R9KPY6fE/qPpXPDP6Q2GKOvbnWLXCd5pz7HT4n9R9KPY6fE/qPpXfDP6Q2GJSx50A069jp8T+o+lHsdPif1H0o8M8NhiQminfsdPif1H0o9jp8T+o+lHh3hsMSUU79jp8T+o+lHsdPif1H0o8O8NhiSinfsdPif1H0o9jp8T+o+lHh3hsMSUTTv2OnxP6j6Uex0+J/UfSjw7w2GJKKd+x0+J/UfSj2OnxP6j6UeHeGwxJRTv2OnxP6j6Uex0+J/UfSjw7w2GJKKd+x0+J/UfSj2OnxP6j6UeHeGwxIDRNO/Y6fE/qPpR7HT4n9R9KPDvDYYkop37HT4n9R9KPY6fE/qPpR4d4bDEk0TTv2OnxP6j6Uex0+J/UfSjw7w2GJKKd+x0+J/UfSj2OnxP6j6UeHeGwxJRNO/Y6fE/qPpR7HT4n9R9KPDvDYYkmgGnfsdPif1H0o9jp8T+o+lHh3hsMSzQWNOvY6fE/qPpR7HT4n9R9KPDPDYYkJop37HT4n9R9KPY6fE/qPpR4d4bDElezTr2OnxP6j6Uex0+J/UfSjw7w2GWL7NjKXv3l/Q15UzoPhFtrdAJMsu/wPIUVvaRStKg/fMfqGE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xITEhUTExMVFhUXFxgXFxcYGB0fHxoaGh0aGBkaGB8YHSgiHh4lHR8aIjEhJSorMDAvHR8zODMsNygtLisBCgoKDg0OGxAQGy0lICYwLS04LzIuLS0vLys1LS8vLS8tLS0tLS0vLS0tLysvLS0tLS0tLS0tLy8tLS0tLS0tLf/AABEIAHwBlQMBIgACEQEDEQH/xAAcAAACAgMBAQAAAAAAAAAAAAAABQQGAgMHAQj/xABIEAACAQIDBAcFBQUIAQEJAAABAhEAAwQSIQUxQVEGEyJhcYGRFTJSodEHFCNCsWJygsHhM0NzkqKy8PEkFiU0U4OTo7PC0v/EABoBAAIDAQEAAAAAAAAAAAAAAAAEAgMFAQb/xAAwEQACAgEDAgMGBgMBAAAAAAABAgADEQQSIQUxFEFREyJhcYHwQpGhscHRMuHxBv/aAAwDAQACEQMRAD8A7jRRRRCFFFeO0Ak8Nf8AkUQntFUzb/S/E2lL28J1aflu4q9btBv3bZJc+Byt3VTb/wBruKKwtiyrfESzDyWR+pqDWKveSCE9p2WiuEH7S9pHXrEHhaWPnNS8F9quNX+1t2rq8YDW28mUkD/LUfbLJeyadsoqhbI+0zCtbOfrTczAJayTcYtPZGXsmCPekaETBq0bK2u905bmFv2CdV6wIQ38Vp3APc0HlMGrAQe0gQR3jWiiiuzkKxuOFBZiAAJJJgAcyTXrMAJJgDeTVO6W7RFx1tIwZAoc5SCCxJCzHw5SY7weApfV6gaeo2Hyl1FJtsCCObnSjCgxnY94tuR5HLB8pqZgdrWb2lu4Cd+UyGjnlYAx3xXP+rPKhbROo4HQzBB5gjce+vPJ1+3d76DHwzmardKTb7rHM6bRVT2Z0ldAFvqzjg6gT/EOPiNe7jUjaHTGyiyoZjwzDIPPNr6A1uV9Q07ruDj5ef5d5mvpLlbG3+vzlkoqNsy6zWkZypcqC2T3c3EDU6A6bzUmnYtCiiiiEKKKKIQoqNisaqGNWbeFXfHMzoBv1JFLsRi7p/ME7k19WYa+QFL36mukZcya1s3aOqKQdTm1D3Qf8W5+gatd7rMpVj1iHej+vZcdoGdQSTHdvpYdSqzyDj18pP2DSx0Ui2NtQhFt3c5uAAaiWIgGdPeImCVzbtad23BEjdT6OHUMOxlRGDgzKiiipTkKKKKIQoqr9L+m+HwIyH8S+RItKd3Iu35R6nkDXJdudPcfiSZvG0nBLJKerDtH1juqt7VWTWstO/3Lyr7zAeJA/WvLWIRvdZT4EH9K+W7vaMt2jzOp9TXiqAZAg8xVXiPhLPY/GfVNFfOmyOmOOw5HV4hyvwXDnXwh9QP3SK6Z0V+02zfIt4lRYuHQNP4bHxOqHubTvNWLarSDVkS/0UUVbK4UUVjnExInlRCZUUVB2htazZIDt2jrlAJMcyFGg36nkaJ0Ak4EnUVD2dtO1eB6tpjeCCCJ3aHgdde41MogQQcGFFFFE5CiiiiEKKKKIQqi/aH08GC/As5WxDCSTqLYO4kcWPBfM8AbyTXy5tfF9bibt3MXa7duOGPBCxK+ACwI8KqtcqOJZWuTzN+L2hcvObl64zud7MZPgOQ7hpWkssfyrT93uAqzKwV1m3I94SVkDvI05+BFRyxXrGYFSsrlYEFY4EHcZ50pzGZMS9Jisjdjdur3aOFWzeuWh+XID3nq0JPmSTWh7LBgo1a4LZRf8QAoPMFT51yE2llO8VZOiPTO9gWUAs9iRmtE6Ac7c+6w5DQ8eYpfWwqODPAxxH/NakXCeBHcDxroYg5ECAe8+pcBjEvW0u22DI6hlI4g/wDN1GNxIt22uNuUTA3nkB3k6Cqf9jgf2ahbQNculByXMQR/nDnzp70teLEcC6T5HN+oFNW2bKjZ6An9IsibrAnxxKrj712+2a6Z1kL+Vf3Rz/aOv6VpML3nnWVy+BurzDLbCdffP4c9hYLF+RyqCXJ/KoB0110jxSpZqre+T5k+X36T0hK0p2wPSeLfNbXbsyKkbPw2Gvp1ltXCyRDdbbII3jI0EelRNqpbssqhiAwJIYzuiCC2vPSTw3cbLdDZWpJOcfnIpqEcgYmpsVCzy31ut3wd9I8UXVfxQ1pbrkKzKxOskQiAsTl1iByJFNWsKi2zbudZbcdl5B1HCV0Ok+hqptLetZsI4EsF1RbaDJOBx72Hzpz7Sjc45HhPI8PCQehWLodVdTKsAwPMESK5nV16IX82HC8UZl//AGA/ysK1+g6pmLUseO4/mZ3VKFAFg+UdUUUV6WY0i4rH27bKrkjMGIMEjsxMkbt431Dxm1gRFrzcjRR3T7x+Q48jq27fTMDm/ESezB7StBIXm2gIA5Ecai3IgzAEak8qx9frraWKKBz5xmmpWGTNtt8o0G/UkmSTzJ4moG08SylMoLGZIGpygamOQ/oJJArThMG5UHrboBkhez7pJyg5lmcsTrvqbZsBd0yd5JJJ8Sdazhp7LDm0xwKB2mOGxiNqrCeOu6tl/aaWx23QeJ1PgONYXsMje8it4qD+tRsbhlVOyqqAysYAGgIJOnIa+VA0rJkq06QDJ9i71q6r2TrB36bjzB48xTHZGKYzbcyywQ3xKd094IIPkeNLrByxHKpOAuE31/w7n+63V3TdQRYFJ754i16DGRHVFFFejiUKq/2gdJ/uOHlI664StsHhHvORxC6acyvCatFcH+1faJu7RuJ+WyqW15aqLjH1aP4arsbauZNF3GVe/iizFmJZmJLMxkkneSTvNajc8K8toWIVQSxMAASSe4Cng6MlED4m4bYOgS2puXD4ZQdR3BvGkxkxqI8/h6UB/D0q74DorgrltXU3HVhIYuw+QiD3EVhi+g1oj8K7cQ8Jhx5gwfnRidxKaLvdWQvCtu2Nk38MfxVlDoLi6r4Hke4+U1DBrkJ0r7OOm5tMuFxDTZYhbbn+7PBSfgO4fD4e71+vlgGu+fZnts4rBKWM3LRNpyd5ygFSeZKlZPEzTVL54MXtTHIjrpDfdMPcZNGGXXkCwDN5KSZ7q57fQDXJnYnuknmSf1NTPtX6fDBqcLYytiLi9okAi0jaSQdC54KdOJ0gNQNhdPrS2VXFFhcUZc4UkPG5uzuPPvptCIxorUXIadQ6I7QvOz2nu9XkVWUEh9TOksJy6bvQjjX8NcuuzXHuBsxkwJk85/SIAEADSuY9J+lT4lostctWxIJBKs4OkGNydx3+lacH0wxVpAmZW0gM4M6cyrCfMV0MoJliXU12sfI+g/OdYs9M8LgMSq4kuOstmGVcwWGElwO1w0gHjXRdk7WsYm2LmHupdQ/mQzB5Hke4618l4vEvduG7dYu50k8BwCjgKY9F+kV/AXxfsHXQOhPZuLxV/wCR3g6+NbHJiV1gdywn1hRUHYe1rWKw9vEWjKXFzDu4FT3qQQRzBqdXJVCiiiiEKKKKITxhOhrgPTbommHxx6hH+7P1alplbbsxBtqeECN/ExO6u+XmIViN4Bjx4VUnwyXLQttqGUHvO45vGYM86W1L7QBGNOm4macfshXa0yBEe1ItuVnIpEEIJAmIAmY5VswGz3VHS9c68MxPatouhiVYIArayZgb6ZYOwHuhWEqFZiDuJlQJ5jU6eFak23Yu33sJAa3mGhGotsEeQNVhiAJ376WWljXuzL2tAfbiajs20Zm1bM7+wNeGumulaNo7PdlUWrgsnMMzLbRiVAIyjOCBw1g6CPBzkqHjtp2cPrdEiGY7uyiQXc5iJCgjQSddAaitZJAkmsAGYiPRew5Vr1u27o4ZXVMhIG4XAphuPd3CuJY231d3qh/d3blvyRmT+VfR+0MMLdwZRCOpMcFZSN3IEHd+z3muc4v7PrdxcVcznr2v3biGTChiXCEbtQ3vbxI5EHpBRirTgIdQRL59nOCFjZ1iW0uKl3tQIN0Kcv8AmJjxFS+mVwCwFntM65R4an5T8qUdM2CJh1z5LJXKBMDs5GXMD4CDw3TrqlbEFyCXLmIBLFtO4kmlup9RWlXo2nJGM+XIk9HozYVtzxnPx4kTFnMRbBjMVUkftEL/ADmrmqAQAAAN3dw08qS7F2fadBdYZmzsQZMDI5CwAY0gefpTvDMrX7ds672I04AwCJnv3RoKX6fpiihfMxnV3AnPpMl1rLLULZnSNcVexFoKA+HuFGAJkDrL1sB5GhPVZxH5XXxLTLWg9WxsRVLdwzI+Wlu1bStZcrHZJfTmplt3EjMPOtXSzpP7PW3cy5i7lAMpaWyMyWwAdC7BVzcJOlOttIVvqVWQ69uI/KYUmSN4J110UDlA2nBqJM4LsWBZTLN0NMGQCRVm6F4oK1y0dM0XF7yAFb5BNPHlSzbVpAUKgAyUIAjSMwmOWkfvd9KmxGQ9olYMqwnTvkbo5152pjoNUCOR/BmrYviqSO06rRVG2Rt7E3nW1burcO8mFOVZEsSsD61ea9dptSmoTegOPiMTz11LVNtbEqu18J1d4uXuKrGVK9oEnU2yCG4yQBHvGNQTURbWe6GJZkUEwQQuaRlgECSIOpmNKsO3x2bZ4C5r5q6ifMgeJFLLThpjgSPTQ/OR5VnanTKL9/Ma05ykwuYNbxylS4G9dcsn4uBMaweYPKtmDwS2kFtAQqkwCxJEkmJYkwJgDgIA0Fatt7ZGB2ccQZAFxc5USVW5eC3GAOhKhjE6SBv3Vv2ZiWu2bV11yvct23ZeTMoJHqaZekKoOZFLdzGbCtQMVgWZ84vXEhQAq5csgkliCpJJ0GpiBpB1poVrTsvG2MWbtrIPwwIYMC0F7trNIEo2e0+knSOZAjXSXziSe0L3irDpdVmQOgUAGCpMAjXKcwhcwbQzAjhAptgmy3bZnfmQnxE/qoHnSfG22KW7pVXKLnZTpJgGRoeI3HuPAVJwovMzW2thie0pV9ANN5MEFW4qDpHGsv2ViagOi55/7JvgoZb6K1YZGVFDNmYAS0RJ4mK216aZsK+e+m+FuPtPFKiM7C4CQoJgFVImN2hr6ErneM/trpb3muvPMwSqzzhAoHcBVN4ysupHvRB0X2GLCBmH4rDtH4R8A/nzPcBVgs2y3ugtG8gExzkjdWeFw+dlT4mUGORIBjviasW0ukFizdXCCA5QQoIEBluZABxnqn3bgNd4qtK8jMtezacCVzq6xZKli3XnVEmANToKhiTzEG2sVkAD2HuWWEXWGUhFOkspOYjiYBgCa550g2T90v5BJtPLWyfmp7xp5EV2TamzXtRnghtARumJg9++qX0/wefCl+NplceBOU/Iz5CuMuODAEHkShV0n7JdqjD4faF1/wCzsol498LdkDvIUCuag1eNlYQp0f2he3dayqO9VZFPzZx5VKn/ADldv+M5jj9oviL1y7dM3LjF3PeeA7hoAOQFRsKj3HKojuY3IpY6bzCg8x6is9m2A+KsowJVrttWAmcpYBojXdNfQGyOjFvBK64IBOsbMzXS1wCNwC5lJ/zDdrOlXW3CuVVVF58/2sPdZ3C2rjZB2wqMcne0Ds8d9S9i7Fv4251eGUOyDOe0AIBAiTpJnQHvr6Usq0DNGaBmjdPGJ1ivUsKJIABO8gb/AB50udWfIS8aYeZnzc2wsUMQ+G6lmvKVlEholQwkqSAIO8ml1+VkEQQYIO8EGCDyNfTWLw2aALr29/uZdSeJzKZj/uaqO2Ps0wuIuXbrvcFy4J7JAVXgAuFjWSJIJjU+NSXVD8Ui2mP4Zh9gG2SUxGDY+4Retjubs3AO4MFPi5rr1fPH2Wrcwm20sXNHIu2H7+z1gI7jkUjuIr6HpwHMVhRRRRCFFFFEIVWLuF6u+4B7IVco+GSxK+G6O4AcKs9VrHYu2cU6K6lhbQsoMkEFgZ5b1076X1K5rJl+nOHAmVhCr51Zgdx1kEcoaQPKKjbP2FYtYm/ikSL2Iy9Y0/D8I4SYJ5kCpaGuWXftOuW7lxThbTxccSz3JgMQNJIGnKla2OME4EbassfdGTOqW7N0NmN0kcUyrljhlMZpGmpJB10HBd0m6N2MaLQvBvwrguLlMTG9G01VhoRv7xVDsfawn5tnJ3lLxB//AB/zp1sb7QsNiLtuzbs4i3cdgAGYOh4mSzZh2cxEAaxNWHHcNIeycf5LLlii7sGLmBuUBY85BPzrRYwge8FJ7DKc4+IqRA7gQWnmABpW9jWzZSzengiEnxYgL8g/yqqsl7BnmdcBazia+muDDWet42pMfEDAKj9qQsemkyKThrk7rZQd8a+EE10nbeEa7YuW1jMRKzuzAhlnukCuTbTxl+0clxMj/DBk+ZEAftCZ4Vnda0jvYrIvfjMb6Xb7pQn6RrhsayOLSxle4kjkSyglfEbx/Wrb1QJBlgRuhmH6EVyAbUui/aaSQL1slVG/tCQANSf511lcURvtuBz7J+SsT6A1Zpa7K0CueRLdbVsbt3El2LCKzsqqGcguwABYgQCxGpIGmvCg4IdZ1me5m3R1jZY5ZJyHxInv3RDGKtrJVwpJkhgZJ/dMNO4CK1LtS7mytbVVic0kkAmFLJlkAweJiNY1h0NM8iMcUEOUMAe0CsrMMNQd2hHOtT2EzZsq5vigT6761Ji7e/OXJ4qpYDuAUGB4+Z0rx8Wd5tuF4k5dO8gMTFQYySyv7Sb/AMlxyCx3SBmjx7PoK0sRuMeFVDH7buPirt22/Za5CA6rlWEB8wJ0PGnOH2slwZblsyN4AzDxjf8AKvP6/SW+0NncftNyus11jMuXQrBfjNdUQqoyTzYlTA8MuviKutVzoIG+7FipVWclAY90BVnTcCQf+GrHXqenVey0yL8M8/Hmea1lhe5iflMbqAghgCCNQdxHfNVXBWx1YiRm7W/UZjmIk68ad7a2hat22D3ERmVsoJ1OhGg3nypTh2BVSNxAI8I0rus/DJaUd5ut2RkKGWQ71Ylh55iZrddLZTlgtwzTE98a0j6Tbat4S0t66rsnWBWVDDGQ0QZHGDvpfg/tA2W8f+Tfsngty2WHmyq3zaq0UsM5ljAjsp+ktOHFwCLhQtzQEA/wkmPU/wAqhbH2bawXXthrS5r91rtzM5EseRymFGsCOJqL/wCp8EdRtLCAd41+dyt2y9rWsRnNm8l5UIUuisozRJXtEzAIMjTWOBqTb6+RIgB+CDMr1smyyRByFQJnhA1/6ppsFM03oOUqAk6SN5bwOgHgeEGohph0bx1u7Yt5HViqIGAOoMDeN4rmlXLFvSGpOFAjSiiin4lCqR0jVTi3IEEKqk823k/5cgnuHIVb8bixbWSCSTCqN5PL0k+Aqj7RuM1+6zAKSymAZ06tBvgcuVUXWL/hnmXUqc5mNu32gwLBhuYMQR6H5bqzubPtvifvbrmvi2LQuHgkk6DdOpExMaVjbNWTZ+xbTWLZIKuyBiymDmbtGRuOp4g1FAT2llhA7xDexbKwBtPkLBTcBWAToCRmzZZgTGm+I1rRtzaT4a2LqW7lwi5bUraXM8M0HIDx4DkTNWO5sO4PduKw4BlIPmQSP9Ipbj8LctkBwvamMrE7o3yo513aRziR3BuMyZtk3PuVlLxBvN1OePjQrcc6cJUjTmKpPSv/AN0xH+G39Kc3c0g52IGkMxYeWYkjy07t0Q8dYS4ptOMytvGuoBB4cJj1qDtuMsrTaMTlezcFcvXLdm0M1y4Qqjv5nuAkk8ACa7b0u2ItjYWIw6ai1hiZ+Ip+IzHvJBJ8a29Aei1jDq2IVT1l0tBP5LeYwqcgQA07zpwAq0bQwi3bVy03u3EZD4MCp/Wrqq9ozF7HycTkP2edBUs9TjbrMbxt5lSBlQONO8tlMTManxromDtrcui20EBWZhPIqFB7jJ04x41VOhvSe3igtoSt2zbi/bI91gVTQ7iJDRHnFWjDhkudYsHQg5i24kExrA3DcKS3H2ubI3gezwkzsbQtXi3VKVCErHZ1AJAYZSeyYMTB01ArfkpfsrY9nDm81lMpvXWvXNSZdt8SdByG7U1Kw7XpGdbYUjUAmV8yIb5eddfDMSJxcqoBmyztKw10YNgC5TNrl5kxE5pgEzEab5qJbkFkMkoxWSN4k5TPE5YJjnXrbMsjEjF5QMQLZtB/2CcxEbjrxidTQMPDs5YszbyVQH1VQfWu2urIB5iFSsHJ8jKptno4/tPCbQt5QttgL8kg5RIzgRBhWIOswBvrqVVHG4pUEGJYQsmAzEhFXXiWZR51a7FvKqrMwAJ5wIq7SuxXB8pVqVAbI85nRRRTUWhRRUPamLKLC++2i93Nj3Aa+g40QkPa2MZs1q2xWBDuN4ke6nI8SeGkamV5Ety5g8QY1e2x3/3iNrr+8IPGDziuoogUR+u88STzJOpNc++0NAtyy8aurJ45SCP9x9Ke06ryjdjM7VM2A69xzLtsnadu/bFy2ZG4jip4qw4H/uuP9M+jrYfF3GYHqrrs9s8DmOZlJ5qSRHKDU7Zu0rmHfrLZ1jtDgwHBh/PeK6Rs/aFnF2VlQQ41RwCCeIE6NB003cYrH1uhfTnjlT5+nzm30vqaWkFh7w7j1+U4b91WZ+Umrj9mexM+KGIykJZDQeBdgVAHeAWJ5ac6vH/pnAi4F+7W5ILbtBBA1G7Wfka07Z6T2MMOqshWuAQEXRU/ejQfujXw30nVVZY21MkzX1fUKVqPuhR6/wBRrtra9vD287nU6Ko3seQ/meFIehnS24uIy3jNu+4/+W7QqZf2fdWD3HnNI2pj7l1w1xi7swA7hPuqBuHcPmauWxOiAgNiCS2hyKxAXlJXUnwMeO+vQU6GvT1n2nLH9PlPIW66zUWD2fCj9fnOp37qorOxhVBYnkAJJrg23tutibz3mJk+6vwr+VR4DfzJJ411fb125d2bdVZa66PaAG92Eoco5kAnwrk2F6J4vrlt3rFy2txozkaBYltQSJygx31l6kt2E9R0f2K7rHIz5evxxH32d7Fkfe7g3yLQPLUF/PUDuk8RVz+/W5yswU8mMT3id/lWxLSogVQAqgKAOAGgFbdjoGuXFIkFLYIO4gm5vpKtfaOFnNTezZsMjXcZb3dYoPcQY7zy8TpSzEL1TFy7qdSc0Q/Ew+XeB+VhpuGUa1Z7nR9P7tmQfCIK+jAwO4RSvC7HV3KpdB6s6Aq0DhmQZ8uhkSBoQfO/wzjtFPEIYWcbbIHbAMCQ3ZI8VOoPcaLONRzCEPG8rqB3SNJ7t9M12Ap/tGL9xgD0UA+RJFQWUC64AAAKgAcBkTdVb0FF3GTS4O20TmPTfYn3a8LqCLN5jpwS5vKjubUjz5VDwGKQXLbsJVWVnXmgILr3grIrp+3NmLibD2W/MND8LDVW8jFcZDMjZGEOrMrDkV0NQU+s39I4vqNbdx+3+v6n0vbAgZYiBEbo4RS7pFtX7vZL6Fz2UB4sd09wEse4GjozcLYPDM282LRPiUUmqn0wxfW4nq/yWRHi7QzfLKP81bVS72AnkCMHEr17MSXclmYySd5PM/ThTnYG2FUC1cMAaI3COCtyjcDx0G/esxe4eNLsIZUz8TjyzH+VN36dbk2n/klXYUORLV032Q2Kwdy0nvgq6jmVMxrxIkDvIrit7AgSsMrDQgzIPJgd1dV2Vtx7LBHlrZIA5pOmhO9Ry4DduirBjsHhb6lrlpLsaapLDu3Zge6vP6jT2UnDfnNjSausAgrnP5icIOCnRcxY6AASWPAAASSe6u19B9inCYRLb/2jE3LnczRp5KFXyrdYwWDwozi1atNEkgS3gIljy0pZj+krv2bIyD4297yG4ec+Aopott4UfXyhq9VWSMDEZdINphFNtT22EGPyqd58Tw9eFV7A3bltxctHKy7jwj4SOKnl/SoguSxGp4sSZJJ5k7zv17qZWEgfOt3TaZaU29ye8yLbC5zOm7LxovWkuroGUGOR3FfIyPKpVVroLe/CuW/guEgfsuA3+7PVkdgASdANTSzDDESuI8bdLXmPC32B4mGc/wC0fwnnS7a+AL/iJqwEFfiG8QeBEmOGsHgRNwoJQEiC0uRyLksR5ExWi1isrFGk6ZlgE6HQjTkf1FeWs1De3Lg9/v8AaPouFxEFt/oQeB5EHce6rb0e2ojW0tMQLigLB/MAIDLz03jePCCa1tm0C2dA4YxvRoMbwZA4btR6SDru4K9p+HntsJzJ2wd2WB70RO9a1NHqvaZ45Hcfz8pG5BgZMvl6yNWzsnMg6R4NK/KqjtTG9ZckOXRQVRiAJmCzaASDCgeEjQ1A6hzp1V0xuBtvA8ARAqIcWxJVUMglSWIAkb90n5U29hIxiV11gHOZJvXQASTAG81BwFsXrqsxIDOttO0V7MgsdCJkA+MAa8dhsyQGBuMdygaeQOg8WP0pvszZzZs9wRoVCb9DvzcNdPTxlC/VpT8T6ffaMbCRLwigAAAADQAcByFe0u2LdOVrZMlGga65SAR6HMv8NQOlG1mSLNswzCWYb1U6CO8wdeEHurVqb2ihh5xJa2Z9g7zkH2a3/wD2tjio/CZronkTeZrfkRmHpzrrqmqZg8Haw4HV2wiDQhFAMaGRzZSFbidO+rTgsVmEGM0A6bmB3Ov7J+W6ktWhV8zQWo1jaYjx3TfBYe49m/cxAuoxDBEUgAnMkEr8BWoOI+0/Zw3JjLh8VQeeV1Pypd9o3RK5dvDFWULyoW6i75XRXA3tpoQOQ76oi7KfNAs3M27L1bb/AAjfUPb47L+kZp0CWruL/TMvmy/tBOKxlizawtqzba4czTmuNCvqWgRpv3+NdFY1z7oD0Re1dGKvrkZVItod/a0LNy0kAb9Tuq84m/lgASx91efeeQHE/qSAa3cv3lVlaVsVTkfvOe/au93rMI9q2z/dX+8Pl1K6qU0365G14RrXaLNwMoZTIYAg8wdQa5s7ZrjkGdcpb4iu8+EkgdwWrL0Oxp7VknQDMncJhl8AYI/eI3AVp017ahFdTQdvtJZ6KKKnEYVXbl/rHNz8vup+6OP8R18MvKmO3MRltFQdXOQd0glvA5Q0d8VXcRiiBlRSx3BRuHieAq2tc8ym18cSTiL4A/58q5d0gxlzE4lmVWZLZKLlBIEe8dBxYb+QWrq+IBLG6pYqshFllLayGIA4RoYGvHSGeFxS7ldCqCXeQAJnRQNANDrw03mYjZrDp24XPxPacXRDULy+PgO/1nJyN48iK27M2hdsGFh7ZIY221UkbjHA947t8CupbT2PYxA/EQE8GGjDwI18jp3VWsZ0FO+1e8ri/wA1j9KYr6tRauLRj9RFrOkaipt1Rz+h/XiJ8T0puOOzZVDxL3GuA8PdaBpwmaSkkksxLMxkk8f+cqsmxui33jDrdW7lftAqyyuZWKkAgyBI361B/wDS+KYug6sMsSMxkg/mTswRv3kbiNKeqNCZ28RG1dRZjdzMuhGCF3FdYwkWRmX98yqn0zHxium2d1VPo7szqA3UtnMy6XBlYaRwGg0kaGedWfDvPAieBpW5tzZjmnTYgBkzBSBcuAgG253iRkZLZadRyme7xrHH3M15uSDKPFoZvlk+dSthtLXf4P0P9KWYYCCQAAzMwAEaMSV3fsxWRrGwuPWbGkXJz6TO5uqt47prawOKZblp3U2rbFkIkENc0hoHEazVhuPwrkXSfEi9ib7Tpm6tfBBk0/iDGs6tirZE3NNplvOx+07gl65ft5/7O2RMA9thEwSNF74nxqJbDsbJUJbLIWtlNYUAHKwjVSCJ+oBqB0E6SW72GRZGdVCunEMoymR8JiQe+p+yb6K4b8KXUs4RdbbadltTrqRqAZB742AQRkTz7oyMVbuJu2r0iXCpmxSlFkDOnaGug0HaHhBjmar+ytv2MXduNYLFVCA5ljU5hoDwgD51XPtY22t50wyGcrZ7kH3YBCqe/UmOHZpR9nmKFvFva3C7b0/eTWP8uY+VI6qzOVE2dJoB4f25zn9MfeZ1GlZ6MYG9cvG/aXMwFzrMxUgRlbUEDTKCSfipilznWnFXQpVp+JSOYylsvdJVRPInxqihwH57Si4sqkqSCPSPsDdW3ZMn8O0CFbmiqDPlqJ4xPGucLdJBd9Gcl2/eY5iPKYq59JtsWzhboB97JbjmLkT/AKSfSqBi7upMiBxO4CvQaTDAkTKzmZ370+FatmYO44fIhbK2uXU66zA1/wCjUAM9z+zF5wDqbaAgeoowu2bmz3N0yqtCsjrHHsmJB4kac92+mSw7KeZ3Bk/EYc7mBB7xH61tw+0biABkS6AIGdZIHINvjxmmOE+07CuPxFHkf5XAo/1VPt9KdlvvCeaKf9hNVsxPDLCV7FYx7gy5UtpMlUWJPNufyqOdBA31bG27ssa5U/8ApR/uAFJtq9NcKVZLQClgUWCo1bSQEJP6VJX8gsIowI7Gb4u167vlFS7bkbqVjFtoB2RuAyyfUkD0mmWFuxB1PiIqyclr6GYjLiCp/vLevihkD0Z6tm2W/BcfFCf5yE/nVF6O3P8AzMPHE3B/9t6t20b4uFFUkZWdmIj8koBrzJmf2ay9ewrDH4SaDLATTdsk6h3Xwj+YIpTicyXLTE5vfXdBg5SZjTeo4Ct+JtodBaNz9pzIHncJMfug0tvX+1lVASoIK2iWAJg9okKoOg0rxWofj3Zp1LzzHi3kfsEieR0PjB186jDCXbRJtPAOpHCe8H9RE1Cw+KLLDWmZBpqFYf6Sd3yqSl61MLdKMOGfd/CxK/KuVW5YEZDeo7/7E6ykDyIm12v3BDuqrxyCCR4lifQikGIs9XeK7gwkeQCkemX1qwohIBF1iDxAt6+iUp27ZnKFOZ5kTHDfMAbx2fEimKb7TqFJYse30P6fH6Tg2hTxiY4BGN+3lIBMr2pAmMwmB3R/EKcDDS5W6DmG9CezB3EDc6nmZ3HQEECB0Sw3X3M8fh2iDPO4NVX+H3jyOUc6sWO2cL115ERbCq3JjmPnHZ7tSOdbFvT1tG9eG9fWKtdhsdxNGDvot1QpXXsMoI0nVSQP2uyP36QbcfNir2u5lXw7CGPn86kYbGN1ILoF7IZWX3Qw1E8U1HHTdrwql7C2qbuL2gjGSuLusv8AhliiegQeoq7pN29Cvp9/3Lqhtu58xLI7qRHpUrZGFmyJJHaY2yN6id47iZPIg8qVWO3CA6sxXw3liPABj5VakUAAAQAIA5Abqv17jAT6xuzjiR7WIcHKykmCZRSZAgE5RLAyRoJ8eQNp2iPf37hBk+AImlnShNLZ/bK+qsf5Ct9zpIOptW0sw9vq4LRlGSAcoBkgiRrl3zwqmjTCxN0odbOCgzN2I2luyqdSFzMCACTA0MMdY008akWMPAJklm3sd/d4Ach30p270he+iqbYRVdHbtZiSjBh+UQARPfA83oqvU0iogCCK4HvjmVXBA2+wwhk7LD+fgRBHlTzoysYoRuNt/SU/nWjbuDkdao7aDUfEm8jxG8eY41G6J4hm2iirqi4W6z9xe5aFv1y3PQ1o1XC2vPnJ3tmkmdDooorsx5UNuYoEm4fes3Srd9tswB/hJnw8a0XMSgXfAJAPmYmlm2MSRibvLOQR50uvXgFgEheR1jwncO7hWYvVVrV1xzzj5/12iLvkxxaVRlDEhTmyAcSDq7c2YyRy041IxOEtsypkUtvDETkAI7QPAzERx14Gq794Iyid2q927d8qhY7Z63nVrjMQFCgDfAYtv8AMjdXa+sq+5X90Hse/p/OeZxXAbJGZfFwhAjrLh7yRPnpFBwp/wDi3P8AR/8AxVZ2djTaXKjEADRTLL3DUyPI+M1uxG17pghgNPyiPWSaQOprxnM1x1CrbnmN8FgzaUC04KydGG8yZ1WI1/ZNYP2nRtzrMjmjaGDxWYPkJikVnGlVYD8xDKZ91gZJHeRoayvbQc7oXtZ9OBiDHcdSfGmaesFSN/IiNtlDLwMH7+/rLNkEho1HHu5VjicaF0ETVbubQuMNWHDcD48WNaruILe9ETu4Hup6zrGnGduT9n7+sVL+kebH2q1su41DspGvBYGn70HXkRXuzcWhVbcw6gKQe7SR4xNJExRHz/p6Vpa7O868P6VjX6/2hzGdPqzSeOY829jLiWnWwA14qcokCJ/MSdB3A7z3SRx/EWrlvKLlt0y/ECJ8zXSLd8jdAEzAHrUj76I1FCamuaen661LHCAg/n+f+pzM2wxDq0HeCP5RuNTRtDF5cpxV8r/iN6TPyq6XUst71i2x70U/qKj/AHOyJy2rahhBAUCR3xUzrEUcExxv/Q0uMtVk/Q/xKVYgkqo90Fj5Ak+O6tQv3LN5LgGVwQyT3GI84IIq7WcBZQyttFJESANx4VJtEAyIkd3nVJ1gz24nH/8ASDOBXx8TLHs3aiXkRtUZgDkYQQeRn5c607UxOvVgaghvIAn9YHnSN7m6T4f0rwPr376rOp9BMe3qTOhXGM/tJu0e1b01hlPzB/So2y9li++a4fwlYLlB9998eA/64xrzjnXoaONN1dVsqqNajv5/v/EVqv2dxmWz75aRVAgKMwAAgdmdw5SIrC5j7bKwIDiBC6HNm4QdN++d3GKqrXd0ndu/XSi3d1kHUcR36f0pXxbZyRGR1Js9uJIxHRPZznrLlpB2gMtolFJYx+QjNrOug0OmhqRiegWzWgdTlO4FbjgzE/FB0B3il5Yc927u/wCSfU1sF9pBzGdI15bv5/Orx1O0eZ/Mzo16+aSIn2b4BSWa/fZQSMpZBqsyDltg+lMsHsjZ2GfKuGQxEO34hggGZcn5VEa7vk8ZPjWBvCYmo2dT1FnGTKm1p/CoEaYZMIyBLlpAZy5lGWRwJKx50uxGybS9qxcZdJyHUb4j/mp51rS+D3V6by86jX1DU18KZDxbbdpA+fnJOysQ1q4twQGAbyJUrI9abbK2tlS5m3hRl74J09Wnz7qr/XrXiYgVXqNXfqDlzK11DK26XFX60JLQpgaGCxiSBG4b+/woxSrC2lhLcFny6Qi71EbiTpPINxiqtZxBGUq0QZHjQ94kkk8/nvpLbHh1LjtLjh2RrhtFgltFUmDGm7Ksbh7skbhuiQQzwW0UKullUDLcNsLEAb+0QOGhPfEVzcuJrK3fPBiNeB4jUVoaXWeHGAvz+MWfVs5yZctpHDWge0128zNIzsoBntEhCAome88zqQgsXmVszFHyqVIysu/KZkMY3cuNLXukkkmSTJJ4nv7686zfr4/1qba1C4sFYBGefnLF1xC7cfrLrsbpPaChXt9WoJAK6qNZ7XEHvjvJFPdmY5bttbgI7XDkeR765WlwEb9K2WMSwHYYjUHQ8QZB8RVydVcY3DP9ykajtxLXg8SihUJ1JcD+E7qomM2FcXG28ZgwrLec2r1osFyiAc+pgIEC+BTjOk03O/n/AFoS7oYOnGk9Jqm09hcDvLW17Eggdo+2bszqcQQ1xGbKSVWYBbKZBIE6cuZ50565c2WdYzR3bpqlpiCGnN2gOJnSI491epiGBEMZAgdwM7qut15sbcR/yXr1M/iH/I56RvItxuD5p4AZWXXlJYDzFLprSuJYCJkZSsH4Tv8AnB7iByrWX08qa0/VVrr27eZevVlCn3fvibcQAVI56etWHD7UGS3PvPAjv3N5Cquz99eLeAgg6zpVGp6k1xGFwBKbeqsx4HEurYy2CRmEqJPd/wA5Vp2I+HsC5lvdWxuEa5IaNVXUTlUHLAI4xvqom5v18f6+dbhjG6vq57AcuRwJgDXnu+ZqNHUDWScSmzXlxjE6TsTaXX288ZTMFeVFJOgLSl3WdV/Q0Vuaaw2VBzBG3LmU7pBcIxV/X+8b9aXvcJqy7a2UjYi6xLaux3jn4VC9jp8T+o+lYVmmcuTjzMRZDkxJNZrdIpx7HT4n9R9KPY6fE/qPpUPDP6SOwxQt8ihrxPd4U39jp8T+o+lHsdPif1H0rnhX9IbDEwcxFHWHnTn2OnxP6j6Uex0+J/UfSu+Gf0hsMTteJ414bh599OfY6fE/qPpR7HT4n9R9KPDP6Q2GJxdPOsSadex0+J/UfSj2OnxP6j6UeGf0hsMTdYedZ/eGpt7HT4n9R9KPY6fE/qPpXPDP6Q2GKOvbnWLXCd5pz7HT4n9R9KPY6fE/qPpXfDP6Q2GJSx50A069jp8T+o+lHsdPif1H0o8M8NhiQminfsdPif1H0o9jp8T+o+lHh3hsMSUU79jp8T+o+lHsdPif1H0o8O8NhiSinfsdPif1H0o9jp8T+o+lHh3hsMSUTTv2OnxP6j6Uex0+J/UfSjw7w2GJKKd+x0+J/UfSj2OnxP6j6UeHeGwxJRTv2OnxP6j6Uex0+J/UfSjw7w2GJKKd+x0+J/UfSj2OnxP6j6UeHeGwxIDRNO/Y6fE/qPpR7HT4n9R9KPDvDYYkop37HT4n9R9KPY6fE/qPpR4d4bDEk0TTv2OnxP6j6Uex0+J/UfSjw7w2GJKKd+x0+J/UfSj2OnxP6j6UeHeGwxJRNO/Y6fE/qPpR7HT4n9R9KPDvDYYkmgGnfsdPif1H0o9jp8T+o+lHh3hsMSzQWNOvY6fE/qPpR7HT4n9R9KPDPDYYkJop37HT4n9R9KPY6fE/qPpR4d4bDElezTr2OnxP6j6Uex0+J/UfSjw7w2GWL7NjKXv3l/Q15UzoPhFtrdAJMsu/wPIUVvaRStKg/fMfqGE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8" cstate="print"/>
          <a:srcRect/>
          <a:stretch>
            <a:fillRect/>
          </a:stretch>
        </p:blipFill>
        <p:spPr bwMode="auto">
          <a:xfrm>
            <a:off x="304800" y="5486400"/>
            <a:ext cx="3566037" cy="1091824"/>
          </a:xfrm>
          <a:prstGeom prst="rect">
            <a:avLst/>
          </a:prstGeom>
          <a:noFill/>
          <a:ln w="9525">
            <a:noFill/>
            <a:miter lim="800000"/>
            <a:headEnd/>
            <a:tailEnd/>
          </a:ln>
        </p:spPr>
      </p:pic>
      <p:sp>
        <p:nvSpPr>
          <p:cNvPr id="26" name="Rectangle 2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12</a:t>
            </a:r>
          </a:p>
        </p:txBody>
      </p:sp>
      <p:pic>
        <p:nvPicPr>
          <p:cNvPr id="222210" name="Picture 2"/>
          <p:cNvPicPr>
            <a:picLocks noChangeAspect="1" noChangeArrowheads="1"/>
          </p:cNvPicPr>
          <p:nvPr/>
        </p:nvPicPr>
        <p:blipFill>
          <a:blip r:embed="rId3" cstate="print"/>
          <a:srcRect/>
          <a:stretch>
            <a:fillRect/>
          </a:stretch>
        </p:blipFill>
        <p:spPr bwMode="auto">
          <a:xfrm rot="16200000">
            <a:off x="3133725" y="1057275"/>
            <a:ext cx="2686050" cy="4991100"/>
          </a:xfrm>
          <a:prstGeom prst="rect">
            <a:avLst/>
          </a:prstGeom>
          <a:noFill/>
          <a:ln w="9525">
            <a:noFill/>
            <a:miter lim="800000"/>
            <a:headEnd/>
            <a:tailEnd/>
          </a:ln>
        </p:spPr>
      </p:pic>
      <p:pic>
        <p:nvPicPr>
          <p:cNvPr id="222212" name="Picture 4" descr="http://lessonpix.com/drawings/27617/150x150/Connecting+Cubes+Pictures+for+Classroom+and+Therapy+Use.jpg"/>
          <p:cNvPicPr>
            <a:picLocks noChangeAspect="1" noChangeArrowheads="1"/>
          </p:cNvPicPr>
          <p:nvPr/>
        </p:nvPicPr>
        <p:blipFill>
          <a:blip r:embed="rId4" cstate="print"/>
          <a:srcRect/>
          <a:stretch>
            <a:fillRect/>
          </a:stretch>
        </p:blipFill>
        <p:spPr bwMode="auto">
          <a:xfrm rot="5400000">
            <a:off x="2209800" y="2438400"/>
            <a:ext cx="762000" cy="762000"/>
          </a:xfrm>
          <a:prstGeom prst="rect">
            <a:avLst/>
          </a:prstGeom>
          <a:noFill/>
        </p:spPr>
      </p:pic>
      <p:pic>
        <p:nvPicPr>
          <p:cNvPr id="20" name="Picture 4" descr="http://lessonpix.com/drawings/27617/150x150/Connecting+Cubes+Pictures+for+Classroom+and+Therapy+Use.jpg"/>
          <p:cNvPicPr>
            <a:picLocks noChangeAspect="1" noChangeArrowheads="1"/>
          </p:cNvPicPr>
          <p:nvPr/>
        </p:nvPicPr>
        <p:blipFill>
          <a:blip r:embed="rId4" cstate="print"/>
          <a:srcRect/>
          <a:stretch>
            <a:fillRect/>
          </a:stretch>
        </p:blipFill>
        <p:spPr bwMode="auto">
          <a:xfrm rot="5400000">
            <a:off x="3124200" y="2438400"/>
            <a:ext cx="762000" cy="762000"/>
          </a:xfrm>
          <a:prstGeom prst="rect">
            <a:avLst/>
          </a:prstGeom>
          <a:noFill/>
        </p:spPr>
      </p:pic>
      <p:pic>
        <p:nvPicPr>
          <p:cNvPr id="21" name="Picture 4" descr="http://lessonpix.com/drawings/27617/150x150/Connecting+Cubes+Pictures+for+Classroom+and+Therapy+Use.jpg"/>
          <p:cNvPicPr>
            <a:picLocks noChangeAspect="1" noChangeArrowheads="1"/>
          </p:cNvPicPr>
          <p:nvPr/>
        </p:nvPicPr>
        <p:blipFill>
          <a:blip r:embed="rId4" cstate="print"/>
          <a:srcRect/>
          <a:stretch>
            <a:fillRect/>
          </a:stretch>
        </p:blipFill>
        <p:spPr bwMode="auto">
          <a:xfrm rot="5400000">
            <a:off x="4114800" y="2438400"/>
            <a:ext cx="762000" cy="762000"/>
          </a:xfrm>
          <a:prstGeom prst="rect">
            <a:avLst/>
          </a:prstGeom>
          <a:noFill/>
        </p:spPr>
      </p:pic>
      <p:pic>
        <p:nvPicPr>
          <p:cNvPr id="22" name="Picture 4" descr="http://lessonpix.com/drawings/27617/150x150/Connecting+Cubes+Pictures+for+Classroom+and+Therapy+Use.jpg"/>
          <p:cNvPicPr>
            <a:picLocks noChangeAspect="1" noChangeArrowheads="1"/>
          </p:cNvPicPr>
          <p:nvPr/>
        </p:nvPicPr>
        <p:blipFill>
          <a:blip r:embed="rId4" cstate="print"/>
          <a:srcRect/>
          <a:stretch>
            <a:fillRect/>
          </a:stretch>
        </p:blipFill>
        <p:spPr bwMode="auto">
          <a:xfrm rot="5400000">
            <a:off x="5029200" y="2438400"/>
            <a:ext cx="762000" cy="762000"/>
          </a:xfrm>
          <a:prstGeom prst="rect">
            <a:avLst/>
          </a:prstGeom>
          <a:noFill/>
        </p:spPr>
      </p:pic>
      <p:pic>
        <p:nvPicPr>
          <p:cNvPr id="23" name="Picture 4" descr="http://lessonpix.com/drawings/27617/150x150/Connecting+Cubes+Pictures+for+Classroom+and+Therapy+Use.jpg"/>
          <p:cNvPicPr>
            <a:picLocks noChangeAspect="1" noChangeArrowheads="1"/>
          </p:cNvPicPr>
          <p:nvPr/>
        </p:nvPicPr>
        <p:blipFill>
          <a:blip r:embed="rId4" cstate="print"/>
          <a:srcRect/>
          <a:stretch>
            <a:fillRect/>
          </a:stretch>
        </p:blipFill>
        <p:spPr bwMode="auto">
          <a:xfrm rot="5400000">
            <a:off x="5943600" y="2438400"/>
            <a:ext cx="762000" cy="762000"/>
          </a:xfrm>
          <a:prstGeom prst="rect">
            <a:avLst/>
          </a:prstGeom>
          <a:noFill/>
        </p:spPr>
      </p:pic>
      <p:pic>
        <p:nvPicPr>
          <p:cNvPr id="222216" name="Picture 8" descr="http://www.cliparthut.com/clip-arts/614/unifix-cubes-clip-art-614378.png"/>
          <p:cNvPicPr>
            <a:picLocks noChangeAspect="1" noChangeArrowheads="1"/>
          </p:cNvPicPr>
          <p:nvPr/>
        </p:nvPicPr>
        <p:blipFill>
          <a:blip r:embed="rId5" cstate="print"/>
          <a:srcRect/>
          <a:stretch>
            <a:fillRect/>
          </a:stretch>
        </p:blipFill>
        <p:spPr bwMode="auto">
          <a:xfrm rot="5400000">
            <a:off x="2187389" y="3832411"/>
            <a:ext cx="806822" cy="762000"/>
          </a:xfrm>
          <a:prstGeom prst="rect">
            <a:avLst/>
          </a:prstGeom>
          <a:noFill/>
        </p:spPr>
      </p:pic>
      <p:sp>
        <p:nvSpPr>
          <p:cNvPr id="31" name="TextBox 30"/>
          <p:cNvSpPr txBox="1"/>
          <p:nvPr/>
        </p:nvSpPr>
        <p:spPr>
          <a:xfrm>
            <a:off x="685800" y="838200"/>
            <a:ext cx="7848599" cy="461665"/>
          </a:xfrm>
          <a:prstGeom prst="rect">
            <a:avLst/>
          </a:prstGeom>
          <a:noFill/>
        </p:spPr>
        <p:txBody>
          <a:bodyPr wrap="square" rtlCol="0">
            <a:spAutoFit/>
          </a:bodyPr>
          <a:lstStyle/>
          <a:p>
            <a:pPr algn="ctr"/>
            <a:r>
              <a:rPr lang="en-US" sz="2400" b="1">
                <a:solidFill>
                  <a:srgbClr val="0000FF"/>
                </a:solidFill>
              </a:rPr>
              <a:t>Take off all the cubes!</a:t>
            </a:r>
          </a:p>
        </p:txBody>
      </p:sp>
      <p:pic>
        <p:nvPicPr>
          <p:cNvPr id="32" name="Picture 8" descr="http://www.cliparthut.com/clip-arts/614/unifix-cubes-clip-art-614378.png"/>
          <p:cNvPicPr>
            <a:picLocks noChangeAspect="1" noChangeArrowheads="1"/>
          </p:cNvPicPr>
          <p:nvPr/>
        </p:nvPicPr>
        <p:blipFill>
          <a:blip r:embed="rId5" cstate="print"/>
          <a:srcRect/>
          <a:stretch>
            <a:fillRect/>
          </a:stretch>
        </p:blipFill>
        <p:spPr bwMode="auto">
          <a:xfrm rot="5400000">
            <a:off x="3101789" y="3832411"/>
            <a:ext cx="806822" cy="762000"/>
          </a:xfrm>
          <a:prstGeom prst="rect">
            <a:avLst/>
          </a:prstGeom>
          <a:noFill/>
        </p:spPr>
      </p:pic>
      <p:pic>
        <p:nvPicPr>
          <p:cNvPr id="243714" name="Picture 2" descr="http://images.clipartpanda.com/i-love-math-pictures-lovemath2.png"/>
          <p:cNvPicPr>
            <a:picLocks noChangeAspect="1" noChangeArrowheads="1"/>
          </p:cNvPicPr>
          <p:nvPr/>
        </p:nvPicPr>
        <p:blipFill>
          <a:blip r:embed="rId6" cstate="print"/>
          <a:srcRect/>
          <a:stretch>
            <a:fillRect/>
          </a:stretch>
        </p:blipFill>
        <p:spPr bwMode="auto">
          <a:xfrm>
            <a:off x="381000" y="5257800"/>
            <a:ext cx="1447800" cy="1278891"/>
          </a:xfrm>
          <a:prstGeom prst="rect">
            <a:avLst/>
          </a:prstGeom>
          <a:noFill/>
        </p:spPr>
      </p:pic>
      <p:pic>
        <p:nvPicPr>
          <p:cNvPr id="24" name="Picture 2" descr="http://images.clipartpanda.com/i-love-math-pictures-lovemath2.png"/>
          <p:cNvPicPr>
            <a:picLocks noChangeAspect="1" noChangeArrowheads="1"/>
          </p:cNvPicPr>
          <p:nvPr/>
        </p:nvPicPr>
        <p:blipFill>
          <a:blip r:embed="rId6" cstate="print"/>
          <a:srcRect/>
          <a:stretch>
            <a:fillRect/>
          </a:stretch>
        </p:blipFill>
        <p:spPr bwMode="auto">
          <a:xfrm>
            <a:off x="7391400" y="5257800"/>
            <a:ext cx="1447800" cy="1278891"/>
          </a:xfrm>
          <a:prstGeom prst="rect">
            <a:avLst/>
          </a:prstGeom>
          <a:noFill/>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500"/>
                                        <p:tgtEl>
                                          <p:spTgt spid="222212"/>
                                        </p:tgtEl>
                                        <p:attrNameLst>
                                          <p:attrName>ppt_x</p:attrName>
                                        </p:attrNameLst>
                                      </p:cBhvr>
                                      <p:tavLst>
                                        <p:tav tm="0">
                                          <p:val>
                                            <p:strVal val="ppt_x"/>
                                          </p:val>
                                        </p:tav>
                                        <p:tav tm="100000">
                                          <p:val>
                                            <p:strVal val="1+ppt_w/2"/>
                                          </p:val>
                                        </p:tav>
                                      </p:tavLst>
                                    </p:anim>
                                    <p:anim calcmode="lin" valueType="num">
                                      <p:cBhvr additive="base">
                                        <p:cTn id="7" dur="500"/>
                                        <p:tgtEl>
                                          <p:spTgt spid="222212"/>
                                        </p:tgtEl>
                                        <p:attrNameLst>
                                          <p:attrName>ppt_y</p:attrName>
                                        </p:attrNameLst>
                                      </p:cBhvr>
                                      <p:tavLst>
                                        <p:tav tm="0">
                                          <p:val>
                                            <p:strVal val="ppt_y"/>
                                          </p:val>
                                        </p:tav>
                                        <p:tav tm="100000">
                                          <p:val>
                                            <p:strVal val="ppt_y"/>
                                          </p:val>
                                        </p:tav>
                                      </p:tavLst>
                                    </p:anim>
                                    <p:set>
                                      <p:cBhvr>
                                        <p:cTn id="8" dur="1" fill="hold">
                                          <p:stCondLst>
                                            <p:cond delay="499"/>
                                          </p:stCondLst>
                                        </p:cTn>
                                        <p:tgtEl>
                                          <p:spTgt spid="222212"/>
                                        </p:tgtEl>
                                        <p:attrNameLst>
                                          <p:attrName>style.visibility</p:attrName>
                                        </p:attrNameLst>
                                      </p:cBhvr>
                                      <p:to>
                                        <p:strVal val="hidden"/>
                                      </p:to>
                                    </p:set>
                                  </p:childTnLst>
                                </p:cTn>
                              </p:par>
                            </p:childTnLst>
                          </p:cTn>
                        </p:par>
                        <p:par>
                          <p:cTn id="9" fill="hold">
                            <p:stCondLst>
                              <p:cond delay="500"/>
                            </p:stCondLst>
                            <p:childTnLst>
                              <p:par>
                                <p:cTn id="10" presetID="2" presetClass="exit" presetSubtype="2" fill="hold" nodeType="afterEffect">
                                  <p:stCondLst>
                                    <p:cond delay="0"/>
                                  </p:stCondLst>
                                  <p:childTnLst>
                                    <p:anim calcmode="lin" valueType="num">
                                      <p:cBhvr additive="base">
                                        <p:cTn id="11" dur="500"/>
                                        <p:tgtEl>
                                          <p:spTgt spid="20"/>
                                        </p:tgtEl>
                                        <p:attrNameLst>
                                          <p:attrName>ppt_x</p:attrName>
                                        </p:attrNameLst>
                                      </p:cBhvr>
                                      <p:tavLst>
                                        <p:tav tm="0">
                                          <p:val>
                                            <p:strVal val="ppt_x"/>
                                          </p:val>
                                        </p:tav>
                                        <p:tav tm="100000">
                                          <p:val>
                                            <p:strVal val="1+ppt_w/2"/>
                                          </p:val>
                                        </p:tav>
                                      </p:tavLst>
                                    </p:anim>
                                    <p:anim calcmode="lin" valueType="num">
                                      <p:cBhvr additive="base">
                                        <p:cTn id="12" dur="500"/>
                                        <p:tgtEl>
                                          <p:spTgt spid="20"/>
                                        </p:tgtEl>
                                        <p:attrNameLst>
                                          <p:attrName>ppt_y</p:attrName>
                                        </p:attrNameLst>
                                      </p:cBhvr>
                                      <p:tavLst>
                                        <p:tav tm="0">
                                          <p:val>
                                            <p:strVal val="ppt_y"/>
                                          </p:val>
                                        </p:tav>
                                        <p:tav tm="100000">
                                          <p:val>
                                            <p:strVal val="ppt_y"/>
                                          </p:val>
                                        </p:tav>
                                      </p:tavLst>
                                    </p:anim>
                                    <p:set>
                                      <p:cBhvr>
                                        <p:cTn id="13" dur="1" fill="hold">
                                          <p:stCondLst>
                                            <p:cond delay="499"/>
                                          </p:stCondLst>
                                        </p:cTn>
                                        <p:tgtEl>
                                          <p:spTgt spid="20"/>
                                        </p:tgtEl>
                                        <p:attrNameLst>
                                          <p:attrName>style.visibility</p:attrName>
                                        </p:attrNameLst>
                                      </p:cBhvr>
                                      <p:to>
                                        <p:strVal val="hidden"/>
                                      </p:to>
                                    </p:set>
                                  </p:childTnLst>
                                </p:cTn>
                              </p:par>
                            </p:childTnLst>
                          </p:cTn>
                        </p:par>
                        <p:par>
                          <p:cTn id="14" fill="hold">
                            <p:stCondLst>
                              <p:cond delay="1000"/>
                            </p:stCondLst>
                            <p:childTnLst>
                              <p:par>
                                <p:cTn id="15" presetID="2" presetClass="exit" presetSubtype="2" fill="hold" nodeType="afterEffect">
                                  <p:stCondLst>
                                    <p:cond delay="0"/>
                                  </p:stCondLst>
                                  <p:childTnLst>
                                    <p:anim calcmode="lin" valueType="num">
                                      <p:cBhvr additive="base">
                                        <p:cTn id="16" dur="500"/>
                                        <p:tgtEl>
                                          <p:spTgt spid="21"/>
                                        </p:tgtEl>
                                        <p:attrNameLst>
                                          <p:attrName>ppt_x</p:attrName>
                                        </p:attrNameLst>
                                      </p:cBhvr>
                                      <p:tavLst>
                                        <p:tav tm="0">
                                          <p:val>
                                            <p:strVal val="ppt_x"/>
                                          </p:val>
                                        </p:tav>
                                        <p:tav tm="100000">
                                          <p:val>
                                            <p:strVal val="1+ppt_w/2"/>
                                          </p:val>
                                        </p:tav>
                                      </p:tavLst>
                                    </p:anim>
                                    <p:anim calcmode="lin" valueType="num">
                                      <p:cBhvr additive="base">
                                        <p:cTn id="17" dur="500"/>
                                        <p:tgtEl>
                                          <p:spTgt spid="21"/>
                                        </p:tgtEl>
                                        <p:attrNameLst>
                                          <p:attrName>ppt_y</p:attrName>
                                        </p:attrNameLst>
                                      </p:cBhvr>
                                      <p:tavLst>
                                        <p:tav tm="0">
                                          <p:val>
                                            <p:strVal val="ppt_y"/>
                                          </p:val>
                                        </p:tav>
                                        <p:tav tm="100000">
                                          <p:val>
                                            <p:strVal val="ppt_y"/>
                                          </p:val>
                                        </p:tav>
                                      </p:tavLst>
                                    </p:anim>
                                    <p:set>
                                      <p:cBhvr>
                                        <p:cTn id="18" dur="1" fill="hold">
                                          <p:stCondLst>
                                            <p:cond delay="499"/>
                                          </p:stCondLst>
                                        </p:cTn>
                                        <p:tgtEl>
                                          <p:spTgt spid="21"/>
                                        </p:tgtEl>
                                        <p:attrNameLst>
                                          <p:attrName>style.visibility</p:attrName>
                                        </p:attrNameLst>
                                      </p:cBhvr>
                                      <p:to>
                                        <p:strVal val="hidden"/>
                                      </p:to>
                                    </p:set>
                                  </p:childTnLst>
                                </p:cTn>
                              </p:par>
                            </p:childTnLst>
                          </p:cTn>
                        </p:par>
                        <p:par>
                          <p:cTn id="19" fill="hold">
                            <p:stCondLst>
                              <p:cond delay="1500"/>
                            </p:stCondLst>
                            <p:childTnLst>
                              <p:par>
                                <p:cTn id="20" presetID="2" presetClass="exit" presetSubtype="2" fill="hold" nodeType="after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1+ppt_w/2"/>
                                          </p:val>
                                        </p:tav>
                                      </p:tavLst>
                                    </p:anim>
                                    <p:anim calcmode="lin" valueType="num">
                                      <p:cBhvr additive="base">
                                        <p:cTn id="22" dur="500"/>
                                        <p:tgtEl>
                                          <p:spTgt spid="22"/>
                                        </p:tgtEl>
                                        <p:attrNameLst>
                                          <p:attrName>ppt_y</p:attrName>
                                        </p:attrNameLst>
                                      </p:cBhvr>
                                      <p:tavLst>
                                        <p:tav tm="0">
                                          <p:val>
                                            <p:strVal val="ppt_y"/>
                                          </p:val>
                                        </p:tav>
                                        <p:tav tm="100000">
                                          <p:val>
                                            <p:strVal val="ppt_y"/>
                                          </p:val>
                                        </p:tav>
                                      </p:tavLst>
                                    </p:anim>
                                    <p:set>
                                      <p:cBhvr>
                                        <p:cTn id="23" dur="1" fill="hold">
                                          <p:stCondLst>
                                            <p:cond delay="499"/>
                                          </p:stCondLst>
                                        </p:cTn>
                                        <p:tgtEl>
                                          <p:spTgt spid="22"/>
                                        </p:tgtEl>
                                        <p:attrNameLst>
                                          <p:attrName>style.visibility</p:attrName>
                                        </p:attrNameLst>
                                      </p:cBhvr>
                                      <p:to>
                                        <p:strVal val="hidden"/>
                                      </p:to>
                                    </p:set>
                                  </p:childTnLst>
                                </p:cTn>
                              </p:par>
                            </p:childTnLst>
                          </p:cTn>
                        </p:par>
                        <p:par>
                          <p:cTn id="24" fill="hold">
                            <p:stCondLst>
                              <p:cond delay="2000"/>
                            </p:stCondLst>
                            <p:childTnLst>
                              <p:par>
                                <p:cTn id="25" presetID="2" presetClass="exit" presetSubtype="2" fill="hold" nodeType="afterEffect">
                                  <p:stCondLst>
                                    <p:cond delay="0"/>
                                  </p:stCondLst>
                                  <p:childTnLst>
                                    <p:anim calcmode="lin" valueType="num">
                                      <p:cBhvr additive="base">
                                        <p:cTn id="26" dur="500"/>
                                        <p:tgtEl>
                                          <p:spTgt spid="23"/>
                                        </p:tgtEl>
                                        <p:attrNameLst>
                                          <p:attrName>ppt_x</p:attrName>
                                        </p:attrNameLst>
                                      </p:cBhvr>
                                      <p:tavLst>
                                        <p:tav tm="0">
                                          <p:val>
                                            <p:strVal val="ppt_x"/>
                                          </p:val>
                                        </p:tav>
                                        <p:tav tm="100000">
                                          <p:val>
                                            <p:strVal val="1+ppt_w/2"/>
                                          </p:val>
                                        </p:tav>
                                      </p:tavLst>
                                    </p:anim>
                                    <p:anim calcmode="lin" valueType="num">
                                      <p:cBhvr additive="base">
                                        <p:cTn id="27" dur="500"/>
                                        <p:tgtEl>
                                          <p:spTgt spid="23"/>
                                        </p:tgtEl>
                                        <p:attrNameLst>
                                          <p:attrName>ppt_y</p:attrName>
                                        </p:attrNameLst>
                                      </p:cBhvr>
                                      <p:tavLst>
                                        <p:tav tm="0">
                                          <p:val>
                                            <p:strVal val="ppt_y"/>
                                          </p:val>
                                        </p:tav>
                                        <p:tav tm="100000">
                                          <p:val>
                                            <p:strVal val="ppt_y"/>
                                          </p:val>
                                        </p:tav>
                                      </p:tavLst>
                                    </p:anim>
                                    <p:set>
                                      <p:cBhvr>
                                        <p:cTn id="28" dur="1" fill="hold">
                                          <p:stCondLst>
                                            <p:cond delay="499"/>
                                          </p:stCondLst>
                                        </p:cTn>
                                        <p:tgtEl>
                                          <p:spTgt spid="23"/>
                                        </p:tgtEl>
                                        <p:attrNameLst>
                                          <p:attrName>style.visibility</p:attrName>
                                        </p:attrNameLst>
                                      </p:cBhvr>
                                      <p:to>
                                        <p:strVal val="hidden"/>
                                      </p:to>
                                    </p:set>
                                  </p:childTnLst>
                                </p:cTn>
                              </p:par>
                            </p:childTnLst>
                          </p:cTn>
                        </p:par>
                        <p:par>
                          <p:cTn id="29" fill="hold">
                            <p:stCondLst>
                              <p:cond delay="2500"/>
                            </p:stCondLst>
                            <p:childTnLst>
                              <p:par>
                                <p:cTn id="30" presetID="2" presetClass="exit" presetSubtype="2" fill="hold" nodeType="afterEffect">
                                  <p:stCondLst>
                                    <p:cond delay="0"/>
                                  </p:stCondLst>
                                  <p:childTnLst>
                                    <p:anim calcmode="lin" valueType="num">
                                      <p:cBhvr additive="base">
                                        <p:cTn id="31" dur="500"/>
                                        <p:tgtEl>
                                          <p:spTgt spid="222216"/>
                                        </p:tgtEl>
                                        <p:attrNameLst>
                                          <p:attrName>ppt_x</p:attrName>
                                        </p:attrNameLst>
                                      </p:cBhvr>
                                      <p:tavLst>
                                        <p:tav tm="0">
                                          <p:val>
                                            <p:strVal val="ppt_x"/>
                                          </p:val>
                                        </p:tav>
                                        <p:tav tm="100000">
                                          <p:val>
                                            <p:strVal val="1+ppt_w/2"/>
                                          </p:val>
                                        </p:tav>
                                      </p:tavLst>
                                    </p:anim>
                                    <p:anim calcmode="lin" valueType="num">
                                      <p:cBhvr additive="base">
                                        <p:cTn id="32" dur="500"/>
                                        <p:tgtEl>
                                          <p:spTgt spid="222216"/>
                                        </p:tgtEl>
                                        <p:attrNameLst>
                                          <p:attrName>ppt_y</p:attrName>
                                        </p:attrNameLst>
                                      </p:cBhvr>
                                      <p:tavLst>
                                        <p:tav tm="0">
                                          <p:val>
                                            <p:strVal val="ppt_y"/>
                                          </p:val>
                                        </p:tav>
                                        <p:tav tm="100000">
                                          <p:val>
                                            <p:strVal val="ppt_y"/>
                                          </p:val>
                                        </p:tav>
                                      </p:tavLst>
                                    </p:anim>
                                    <p:set>
                                      <p:cBhvr>
                                        <p:cTn id="33" dur="1" fill="hold">
                                          <p:stCondLst>
                                            <p:cond delay="499"/>
                                          </p:stCondLst>
                                        </p:cTn>
                                        <p:tgtEl>
                                          <p:spTgt spid="222216"/>
                                        </p:tgtEl>
                                        <p:attrNameLst>
                                          <p:attrName>style.visibility</p:attrName>
                                        </p:attrNameLst>
                                      </p:cBhvr>
                                      <p:to>
                                        <p:strVal val="hidden"/>
                                      </p:to>
                                    </p:set>
                                  </p:childTnLst>
                                </p:cTn>
                              </p:par>
                            </p:childTnLst>
                          </p:cTn>
                        </p:par>
                        <p:par>
                          <p:cTn id="34" fill="hold">
                            <p:stCondLst>
                              <p:cond delay="3000"/>
                            </p:stCondLst>
                            <p:childTnLst>
                              <p:par>
                                <p:cTn id="35" presetID="2" presetClass="exit" presetSubtype="2" fill="hold" nodeType="afterEffect">
                                  <p:stCondLst>
                                    <p:cond delay="0"/>
                                  </p:stCondLst>
                                  <p:childTnLst>
                                    <p:anim calcmode="lin" valueType="num">
                                      <p:cBhvr additive="base">
                                        <p:cTn id="36" dur="500"/>
                                        <p:tgtEl>
                                          <p:spTgt spid="32"/>
                                        </p:tgtEl>
                                        <p:attrNameLst>
                                          <p:attrName>ppt_x</p:attrName>
                                        </p:attrNameLst>
                                      </p:cBhvr>
                                      <p:tavLst>
                                        <p:tav tm="0">
                                          <p:val>
                                            <p:strVal val="ppt_x"/>
                                          </p:val>
                                        </p:tav>
                                        <p:tav tm="100000">
                                          <p:val>
                                            <p:strVal val="1+ppt_w/2"/>
                                          </p:val>
                                        </p:tav>
                                      </p:tavLst>
                                    </p:anim>
                                    <p:anim calcmode="lin" valueType="num">
                                      <p:cBhvr additive="base">
                                        <p:cTn id="37" dur="500"/>
                                        <p:tgtEl>
                                          <p:spTgt spid="32"/>
                                        </p:tgtEl>
                                        <p:attrNameLst>
                                          <p:attrName>ppt_y</p:attrName>
                                        </p:attrNameLst>
                                      </p:cBhvr>
                                      <p:tavLst>
                                        <p:tav tm="0">
                                          <p:val>
                                            <p:strVal val="ppt_y"/>
                                          </p:val>
                                        </p:tav>
                                        <p:tav tm="100000">
                                          <p:val>
                                            <p:strVal val="ppt_y"/>
                                          </p:val>
                                        </p:tav>
                                      </p:tavLst>
                                    </p:anim>
                                    <p:set>
                                      <p:cBhvr>
                                        <p:cTn id="38"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12</a:t>
            </a:r>
          </a:p>
        </p:txBody>
      </p:sp>
      <p:sp>
        <p:nvSpPr>
          <p:cNvPr id="31" name="TextBox 30"/>
          <p:cNvSpPr txBox="1"/>
          <p:nvPr/>
        </p:nvSpPr>
        <p:spPr>
          <a:xfrm>
            <a:off x="685800" y="1219200"/>
            <a:ext cx="7848599" cy="3908762"/>
          </a:xfrm>
          <a:prstGeom prst="rect">
            <a:avLst/>
          </a:prstGeom>
          <a:noFill/>
        </p:spPr>
        <p:txBody>
          <a:bodyPr wrap="square" rtlCol="0">
            <a:spAutoFit/>
          </a:bodyPr>
          <a:lstStyle/>
          <a:p>
            <a:pPr algn="ctr"/>
            <a:r>
              <a:rPr lang="en-US" sz="4000" b="1">
                <a:solidFill>
                  <a:srgbClr val="FF6600"/>
                </a:solidFill>
              </a:rPr>
              <a:t>Quickly make 7!</a:t>
            </a:r>
          </a:p>
          <a:p>
            <a:pPr algn="ctr"/>
            <a:endParaRPr lang="en-US" sz="4000" b="1"/>
          </a:p>
          <a:p>
            <a:pPr algn="ctr"/>
            <a:r>
              <a:rPr lang="en-US" sz="4000" b="1">
                <a:solidFill>
                  <a:srgbClr val="7030A0"/>
                </a:solidFill>
              </a:rPr>
              <a:t>Quickly make 8!</a:t>
            </a:r>
          </a:p>
          <a:p>
            <a:pPr algn="ctr"/>
            <a:endParaRPr lang="en-US" sz="3200" b="1">
              <a:solidFill>
                <a:srgbClr val="7030A0"/>
              </a:solidFill>
            </a:endParaRPr>
          </a:p>
          <a:p>
            <a:pPr algn="ctr"/>
            <a:r>
              <a:rPr lang="en-US" sz="3200" b="1">
                <a:solidFill>
                  <a:srgbClr val="009900"/>
                </a:solidFill>
              </a:rPr>
              <a:t>Now, work with a partner to make all the numbers to 8 starting with 5!  Draw number bonds each time.</a:t>
            </a:r>
          </a:p>
        </p:txBody>
      </p:sp>
      <p:pic>
        <p:nvPicPr>
          <p:cNvPr id="239618" name="Picture 2" descr="http://cliparts.co/cliparts/pTo/5Bq/pTo5Bq9nc.png"/>
          <p:cNvPicPr>
            <a:picLocks noChangeAspect="1" noChangeArrowheads="1"/>
          </p:cNvPicPr>
          <p:nvPr/>
        </p:nvPicPr>
        <p:blipFill>
          <a:blip r:embed="rId3" cstate="print"/>
          <a:srcRect/>
          <a:stretch>
            <a:fillRect/>
          </a:stretch>
        </p:blipFill>
        <p:spPr bwMode="auto">
          <a:xfrm>
            <a:off x="0" y="4724400"/>
            <a:ext cx="1828800" cy="1924382"/>
          </a:xfrm>
          <a:prstGeom prst="rect">
            <a:avLst/>
          </a:prstGeom>
          <a:noFill/>
        </p:spPr>
      </p:pic>
      <p:pic>
        <p:nvPicPr>
          <p:cNvPr id="239620" name="Picture 4" descr="http://images.clipartpanda.com/teaching-clipart-di8r8a4ie.png"/>
          <p:cNvPicPr>
            <a:picLocks noChangeAspect="1" noChangeArrowheads="1"/>
          </p:cNvPicPr>
          <p:nvPr/>
        </p:nvPicPr>
        <p:blipFill>
          <a:blip r:embed="rId4" cstate="print"/>
          <a:srcRect/>
          <a:stretch>
            <a:fillRect/>
          </a:stretch>
        </p:blipFill>
        <p:spPr bwMode="auto">
          <a:xfrm>
            <a:off x="7010400" y="4728283"/>
            <a:ext cx="1981200" cy="1930744"/>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xEl>
                                              <p:pRg st="2" end="2"/>
                                            </p:txEl>
                                          </p:spTgt>
                                        </p:tgtEl>
                                        <p:attrNameLst>
                                          <p:attrName>style.visibility</p:attrName>
                                        </p:attrNameLst>
                                      </p:cBhvr>
                                      <p:to>
                                        <p:strVal val="visible"/>
                                      </p:to>
                                    </p:set>
                                    <p:anim calcmode="lin" valueType="num">
                                      <p:cBhvr additive="base">
                                        <p:cTn id="7"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xEl>
                                              <p:pRg st="4" end="4"/>
                                            </p:txEl>
                                          </p:spTgt>
                                        </p:tgtEl>
                                        <p:attrNameLst>
                                          <p:attrName>style.visibility</p:attrName>
                                        </p:attrNameLst>
                                      </p:cBhvr>
                                      <p:to>
                                        <p:strVal val="visible"/>
                                      </p:to>
                                    </p:set>
                                    <p:anim calcmode="lin" valueType="num">
                                      <p:cBhvr additive="base">
                                        <p:cTn id="13"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4258"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2" name="Picture 1">
            <a:extLst>
              <a:ext uri="{FF2B5EF4-FFF2-40B4-BE49-F238E27FC236}">
                <a16:creationId xmlns:a16="http://schemas.microsoft.com/office/drawing/2014/main" id="{C60EB9E9-9753-4EDE-8CA4-8A959C5FF76D}"/>
              </a:ext>
            </a:extLst>
          </p:cNvPr>
          <p:cNvPicPr>
            <a:picLocks noChangeAspect="1"/>
          </p:cNvPicPr>
          <p:nvPr/>
        </p:nvPicPr>
        <p:blipFill>
          <a:blip r:embed="rId4"/>
          <a:stretch>
            <a:fillRect/>
          </a:stretch>
        </p:blipFill>
        <p:spPr>
          <a:xfrm>
            <a:off x="415248" y="1143000"/>
            <a:ext cx="8313503" cy="35814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4258"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2" name="Picture 1">
            <a:extLst>
              <a:ext uri="{FF2B5EF4-FFF2-40B4-BE49-F238E27FC236}">
                <a16:creationId xmlns:a16="http://schemas.microsoft.com/office/drawing/2014/main" id="{611249CD-6759-49BC-849B-6D3F4A7E9B7A}"/>
              </a:ext>
            </a:extLst>
          </p:cNvPr>
          <p:cNvPicPr>
            <a:picLocks noChangeAspect="1"/>
          </p:cNvPicPr>
          <p:nvPr/>
        </p:nvPicPr>
        <p:blipFill>
          <a:blip r:embed="rId4"/>
          <a:stretch>
            <a:fillRect/>
          </a:stretch>
        </p:blipFill>
        <p:spPr>
          <a:xfrm>
            <a:off x="460375" y="1143000"/>
            <a:ext cx="8139416" cy="35052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4258"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2" name="Picture 1">
            <a:extLst>
              <a:ext uri="{FF2B5EF4-FFF2-40B4-BE49-F238E27FC236}">
                <a16:creationId xmlns:a16="http://schemas.microsoft.com/office/drawing/2014/main" id="{C4D42279-C7FA-46EC-847D-1B80D0C23606}"/>
              </a:ext>
            </a:extLst>
          </p:cNvPr>
          <p:cNvPicPr>
            <a:picLocks noChangeAspect="1"/>
          </p:cNvPicPr>
          <p:nvPr/>
        </p:nvPicPr>
        <p:blipFill>
          <a:blip r:embed="rId4"/>
          <a:stretch>
            <a:fillRect/>
          </a:stretch>
        </p:blipFill>
        <p:spPr>
          <a:xfrm>
            <a:off x="385111" y="1143000"/>
            <a:ext cx="8373777" cy="350123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4258"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2" name="Picture 1">
            <a:extLst>
              <a:ext uri="{FF2B5EF4-FFF2-40B4-BE49-F238E27FC236}">
                <a16:creationId xmlns:a16="http://schemas.microsoft.com/office/drawing/2014/main" id="{4E46F1F2-076C-4336-9C43-330BB51E4BD2}"/>
              </a:ext>
            </a:extLst>
          </p:cNvPr>
          <p:cNvPicPr>
            <a:picLocks noChangeAspect="1"/>
          </p:cNvPicPr>
          <p:nvPr/>
        </p:nvPicPr>
        <p:blipFill>
          <a:blip r:embed="rId4"/>
          <a:stretch>
            <a:fillRect/>
          </a:stretch>
        </p:blipFill>
        <p:spPr>
          <a:xfrm>
            <a:off x="391541" y="1295400"/>
            <a:ext cx="8360917" cy="30480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4258"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2" name="Picture 1">
            <a:extLst>
              <a:ext uri="{FF2B5EF4-FFF2-40B4-BE49-F238E27FC236}">
                <a16:creationId xmlns:a16="http://schemas.microsoft.com/office/drawing/2014/main" id="{4389688C-4CA9-436E-9A64-B282650308AE}"/>
              </a:ext>
            </a:extLst>
          </p:cNvPr>
          <p:cNvPicPr>
            <a:picLocks noChangeAspect="1"/>
          </p:cNvPicPr>
          <p:nvPr/>
        </p:nvPicPr>
        <p:blipFill>
          <a:blip r:embed="rId4"/>
          <a:stretch>
            <a:fillRect/>
          </a:stretch>
        </p:blipFill>
        <p:spPr>
          <a:xfrm>
            <a:off x="571445" y="1295400"/>
            <a:ext cx="8001109" cy="3195638"/>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4258" name="Picture 2"/>
          <p:cNvPicPr>
            <a:picLocks noChangeAspect="1" noChangeArrowheads="1"/>
          </p:cNvPicPr>
          <p:nvPr/>
        </p:nvPicPr>
        <p:blipFill>
          <a:blip r:embed="rId3" cstate="print"/>
          <a:srcRect/>
          <a:stretch>
            <a:fillRect/>
          </a:stretch>
        </p:blipFill>
        <p:spPr bwMode="auto">
          <a:xfrm>
            <a:off x="228600" y="228600"/>
            <a:ext cx="8686800" cy="428625"/>
          </a:xfrm>
          <a:prstGeom prst="rect">
            <a:avLst/>
          </a:prstGeom>
          <a:noFill/>
          <a:ln w="9525">
            <a:noFill/>
            <a:miter lim="800000"/>
            <a:headEnd/>
            <a:tailEnd/>
          </a:ln>
        </p:spPr>
      </p:pic>
      <p:pic>
        <p:nvPicPr>
          <p:cNvPr id="2" name="Picture 1">
            <a:extLst>
              <a:ext uri="{FF2B5EF4-FFF2-40B4-BE49-F238E27FC236}">
                <a16:creationId xmlns:a16="http://schemas.microsoft.com/office/drawing/2014/main" id="{84E5060A-097B-46C0-B0A1-A5CE5E915D23}"/>
              </a:ext>
            </a:extLst>
          </p:cNvPr>
          <p:cNvPicPr>
            <a:picLocks noChangeAspect="1"/>
          </p:cNvPicPr>
          <p:nvPr/>
        </p:nvPicPr>
        <p:blipFill>
          <a:blip r:embed="rId4"/>
          <a:stretch>
            <a:fillRect/>
          </a:stretch>
        </p:blipFill>
        <p:spPr>
          <a:xfrm>
            <a:off x="517694" y="1219200"/>
            <a:ext cx="8108611" cy="31242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418924" y="1157486"/>
            <a:ext cx="4309464" cy="3695653"/>
          </a:xfrm>
          <a:prstGeom prst="rect">
            <a:avLst/>
          </a:prstGeom>
        </p:spPr>
      </p:pic>
      <p:pic>
        <p:nvPicPr>
          <p:cNvPr id="3" name="Picture 2"/>
          <p:cNvPicPr>
            <a:picLocks noChangeAspect="1"/>
          </p:cNvPicPr>
          <p:nvPr/>
        </p:nvPicPr>
        <p:blipFill>
          <a:blip r:embed="rId4"/>
          <a:stretch>
            <a:fillRect/>
          </a:stretch>
        </p:blipFill>
        <p:spPr>
          <a:xfrm>
            <a:off x="6489131" y="4039619"/>
            <a:ext cx="1442127" cy="1784075"/>
          </a:xfrm>
          <a:prstGeom prst="rect">
            <a:avLst/>
          </a:prstGeom>
        </p:spPr>
      </p:pic>
    </p:spTree>
    <p:extLst>
      <p:ext uri="{BB962C8B-B14F-4D97-AF65-F5344CB8AC3E}">
        <p14:creationId xmlns:p14="http://schemas.microsoft.com/office/powerpoint/2010/main" val="5424651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9167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13</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make drawings and equations to show addition stories.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00980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1143000" y="4572000"/>
            <a:ext cx="2667000" cy="830997"/>
          </a:xfrm>
          <a:prstGeom prst="rect">
            <a:avLst/>
          </a:prstGeom>
          <a:noFill/>
        </p:spPr>
        <p:txBody>
          <a:bodyPr wrap="square" rtlCol="0">
            <a:spAutoFit/>
          </a:bodyPr>
          <a:lstStyle/>
          <a:p>
            <a:pPr algn="ctr"/>
            <a:r>
              <a:rPr lang="en-US" sz="2400" b="1">
                <a:solidFill>
                  <a:srgbClr val="0000FF"/>
                </a:solidFill>
              </a:rPr>
              <a:t>What do you notice?</a:t>
            </a:r>
          </a:p>
        </p:txBody>
      </p:sp>
      <p:pic>
        <p:nvPicPr>
          <p:cNvPr id="1026" name="Picture 2"/>
          <p:cNvPicPr>
            <a:picLocks noChangeAspect="1" noChangeArrowheads="1"/>
          </p:cNvPicPr>
          <p:nvPr/>
        </p:nvPicPr>
        <p:blipFill>
          <a:blip r:embed="rId3" cstate="print"/>
          <a:srcRect/>
          <a:stretch>
            <a:fillRect/>
          </a:stretch>
        </p:blipFill>
        <p:spPr bwMode="auto">
          <a:xfrm rot="5400000">
            <a:off x="1076325" y="1209675"/>
            <a:ext cx="2819400" cy="4057650"/>
          </a:xfrm>
          <a:prstGeom prst="rect">
            <a:avLst/>
          </a:prstGeom>
          <a:noFill/>
          <a:ln w="9525">
            <a:noFill/>
            <a:miter lim="800000"/>
            <a:headEnd/>
            <a:tailEnd/>
          </a:ln>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648200" y="1066800"/>
            <a:ext cx="4038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76800" y="1143000"/>
            <a:ext cx="3505200" cy="1015663"/>
          </a:xfrm>
          <a:prstGeom prst="rect">
            <a:avLst/>
          </a:prstGeom>
          <a:noFill/>
        </p:spPr>
        <p:txBody>
          <a:bodyPr wrap="square" rtlCol="0">
            <a:spAutoFit/>
          </a:bodyPr>
          <a:lstStyle/>
          <a:p>
            <a:pPr algn="ctr"/>
            <a:r>
              <a:rPr lang="en-US" sz="2000" b="1">
                <a:solidFill>
                  <a:srgbClr val="0000FF"/>
                </a:solidFill>
              </a:rPr>
              <a:t>Let’s show a </a:t>
            </a:r>
            <a:r>
              <a:rPr lang="en-US" sz="2000" b="1" u="sng">
                <a:solidFill>
                  <a:srgbClr val="0000FF"/>
                </a:solidFill>
              </a:rPr>
              <a:t>put together</a:t>
            </a:r>
            <a:r>
              <a:rPr lang="en-US" sz="2000" b="1">
                <a:solidFill>
                  <a:srgbClr val="0000FF"/>
                </a:solidFill>
              </a:rPr>
              <a:t> story  in a hoop picture!  It’s called a </a:t>
            </a:r>
            <a:r>
              <a:rPr lang="en-US" sz="2000" b="1" u="sng">
                <a:solidFill>
                  <a:srgbClr val="0000FF"/>
                </a:solidFill>
              </a:rPr>
              <a:t>number bond</a:t>
            </a:r>
            <a:r>
              <a:rPr lang="en-US" sz="2000" b="1">
                <a:solidFill>
                  <a:srgbClr val="0000FF"/>
                </a:solidFill>
              </a:rPr>
              <a:t>.</a:t>
            </a:r>
          </a:p>
        </p:txBody>
      </p:sp>
      <p:pic>
        <p:nvPicPr>
          <p:cNvPr id="1028" name="Picture 4" descr="http://content.mycutegraphics.com/graphics/bird/bird-and-pencil.png"/>
          <p:cNvPicPr>
            <a:picLocks noChangeAspect="1" noChangeArrowheads="1"/>
          </p:cNvPicPr>
          <p:nvPr/>
        </p:nvPicPr>
        <p:blipFill>
          <a:blip r:embed="rId4" cstate="print"/>
          <a:srcRect/>
          <a:stretch>
            <a:fillRect/>
          </a:stretch>
        </p:blipFill>
        <p:spPr bwMode="auto">
          <a:xfrm>
            <a:off x="7315200" y="4362691"/>
            <a:ext cx="1524000" cy="2122025"/>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linds(horizont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731569" y="1178372"/>
            <a:ext cx="7680864" cy="646331"/>
          </a:xfrm>
          <a:prstGeom prst="rect">
            <a:avLst/>
          </a:prstGeom>
          <a:noFill/>
        </p:spPr>
        <p:txBody>
          <a:bodyPr wrap="square" rtlCol="0">
            <a:spAutoFit/>
          </a:bodyPr>
          <a:lstStyle/>
          <a:p>
            <a:pPr algn="ctr"/>
            <a:r>
              <a:rPr lang="en-US" b="1">
                <a:solidFill>
                  <a:srgbClr val="72009A"/>
                </a:solidFill>
              </a:rPr>
              <a:t>We can count with the </a:t>
            </a:r>
            <a:r>
              <a:rPr lang="en-US" b="1" err="1">
                <a:solidFill>
                  <a:srgbClr val="72009A"/>
                </a:solidFill>
              </a:rPr>
              <a:t>Rekenrek</a:t>
            </a:r>
            <a:r>
              <a:rPr lang="en-US" b="1">
                <a:solidFill>
                  <a:srgbClr val="72009A"/>
                </a:solidFill>
              </a:rPr>
              <a:t> the same way we do our Say Ten push-ups.  How many do you see?</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31746"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9151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646331"/>
          </a:xfrm>
          <a:prstGeom prst="rect">
            <a:avLst/>
          </a:prstGeom>
          <a:noFill/>
        </p:spPr>
        <p:txBody>
          <a:bodyPr wrap="square" rtlCol="0">
            <a:spAutoFit/>
          </a:bodyPr>
          <a:lstStyle/>
          <a:p>
            <a:pPr algn="ctr"/>
            <a:r>
              <a:rPr lang="en-US" b="1">
                <a:solidFill>
                  <a:srgbClr val="72009A"/>
                </a:solidFill>
              </a:rPr>
              <a:t>Here’s 1 more.  That’s what ten 1 looks like on the </a:t>
            </a:r>
            <a:r>
              <a:rPr lang="en-US" b="1" err="1">
                <a:solidFill>
                  <a:srgbClr val="72009A"/>
                </a:solidFill>
              </a:rPr>
              <a:t>Rekenrek</a:t>
            </a:r>
            <a:r>
              <a:rPr lang="en-US" b="1">
                <a:solidFill>
                  <a:srgbClr val="72009A"/>
                </a:solidFill>
              </a:rPr>
              <a:t>.  How many dots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342765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64306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141125967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99244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17724516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377803416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456794"/>
            <a:ext cx="4855964" cy="1591153"/>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69710394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217976372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1645683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1</a:t>
            </a:r>
          </a:p>
        </p:txBody>
      </p:sp>
      <p:sp>
        <p:nvSpPr>
          <p:cNvPr id="16" name="TextBox 15"/>
          <p:cNvSpPr txBox="1"/>
          <p:nvPr/>
        </p:nvSpPr>
        <p:spPr>
          <a:xfrm>
            <a:off x="1143000" y="4572000"/>
            <a:ext cx="2667000" cy="830997"/>
          </a:xfrm>
          <a:prstGeom prst="rect">
            <a:avLst/>
          </a:prstGeom>
          <a:noFill/>
        </p:spPr>
        <p:txBody>
          <a:bodyPr wrap="square" rtlCol="0">
            <a:spAutoFit/>
          </a:bodyPr>
          <a:lstStyle/>
          <a:p>
            <a:pPr algn="ctr"/>
            <a:r>
              <a:rPr lang="en-US" sz="2400" b="1">
                <a:solidFill>
                  <a:srgbClr val="0000FF"/>
                </a:solidFill>
              </a:rPr>
              <a:t>What do you notice?</a:t>
            </a:r>
          </a:p>
        </p:txBody>
      </p:sp>
      <p:pic>
        <p:nvPicPr>
          <p:cNvPr id="1026" name="Picture 2"/>
          <p:cNvPicPr>
            <a:picLocks noChangeAspect="1" noChangeArrowheads="1"/>
          </p:cNvPicPr>
          <p:nvPr/>
        </p:nvPicPr>
        <p:blipFill>
          <a:blip r:embed="rId3" cstate="print"/>
          <a:srcRect/>
          <a:stretch>
            <a:fillRect/>
          </a:stretch>
        </p:blipFill>
        <p:spPr bwMode="auto">
          <a:xfrm rot="5400000">
            <a:off x="1076325" y="1209675"/>
            <a:ext cx="2819400" cy="4057650"/>
          </a:xfrm>
          <a:prstGeom prst="rect">
            <a:avLst/>
          </a:prstGeom>
          <a:noFill/>
          <a:ln w="9525">
            <a:noFill/>
            <a:miter lim="800000"/>
            <a:headEnd/>
            <a:tailEnd/>
          </a:ln>
        </p:spPr>
      </p:pic>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648200" y="1066800"/>
            <a:ext cx="4038600" cy="5257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876800" y="1143000"/>
            <a:ext cx="3505200" cy="707886"/>
          </a:xfrm>
          <a:prstGeom prst="rect">
            <a:avLst/>
          </a:prstGeom>
          <a:noFill/>
        </p:spPr>
        <p:txBody>
          <a:bodyPr wrap="square" rtlCol="0">
            <a:spAutoFit/>
          </a:bodyPr>
          <a:lstStyle/>
          <a:p>
            <a:pPr algn="ctr"/>
            <a:r>
              <a:rPr lang="en-US" sz="2000" b="1">
                <a:solidFill>
                  <a:srgbClr val="0000FF"/>
                </a:solidFill>
              </a:rPr>
              <a:t>Now, let’s show a </a:t>
            </a:r>
            <a:r>
              <a:rPr lang="en-US" sz="2000" b="1" u="sng">
                <a:solidFill>
                  <a:srgbClr val="0000FF"/>
                </a:solidFill>
              </a:rPr>
              <a:t>take apart </a:t>
            </a:r>
            <a:r>
              <a:rPr lang="en-US" sz="2000" b="1">
                <a:solidFill>
                  <a:srgbClr val="0000FF"/>
                </a:solidFill>
              </a:rPr>
              <a:t>story in a number bond!</a:t>
            </a:r>
          </a:p>
        </p:txBody>
      </p:sp>
      <p:pic>
        <p:nvPicPr>
          <p:cNvPr id="1028" name="Picture 4" descr="http://content.mycutegraphics.com/graphics/bird/bird-and-pencil.png"/>
          <p:cNvPicPr>
            <a:picLocks noChangeAspect="1" noChangeArrowheads="1"/>
          </p:cNvPicPr>
          <p:nvPr/>
        </p:nvPicPr>
        <p:blipFill>
          <a:blip r:embed="rId4" cstate="print"/>
          <a:srcRect/>
          <a:stretch>
            <a:fillRect/>
          </a:stretch>
        </p:blipFill>
        <p:spPr bwMode="auto">
          <a:xfrm>
            <a:off x="7315200" y="4362691"/>
            <a:ext cx="1524000" cy="2122025"/>
          </a:xfrm>
          <a:prstGeom prst="rect">
            <a:avLst/>
          </a:prstGeom>
          <a:noFill/>
        </p:spPr>
      </p:pic>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230190213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354324647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228543240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
        <p:nvSpPr>
          <p:cNvPr id="21" name="TextBox 20"/>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spTree>
    <p:extLst>
      <p:ext uri="{BB962C8B-B14F-4D97-AF65-F5344CB8AC3E}">
        <p14:creationId xmlns:p14="http://schemas.microsoft.com/office/powerpoint/2010/main" val="392736569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5" name="TextBox 14"/>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13"/>
          <p:cNvPicPr>
            <a:picLocks noChangeAspect="1"/>
          </p:cNvPicPr>
          <p:nvPr/>
        </p:nvPicPr>
        <p:blipFill>
          <a:blip r:embed="rId4"/>
          <a:stretch>
            <a:fillRect/>
          </a:stretch>
        </p:blipFill>
        <p:spPr>
          <a:xfrm>
            <a:off x="3882317" y="2102749"/>
            <a:ext cx="1379366" cy="3439096"/>
          </a:xfrm>
          <a:prstGeom prst="rect">
            <a:avLst/>
          </a:prstGeom>
        </p:spPr>
      </p:pic>
      <p:pic>
        <p:nvPicPr>
          <p:cNvPr id="144386"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66313380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743062" y="1835144"/>
            <a:ext cx="3748887" cy="2978914"/>
          </a:xfrm>
          <a:prstGeom prst="rect">
            <a:avLst/>
          </a:prstGeom>
        </p:spPr>
      </p:pic>
      <p:sp>
        <p:nvSpPr>
          <p:cNvPr id="14" name="TextBox 13"/>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8" name="TextBox 17"/>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21"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2681339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786188" y="2209800"/>
            <a:ext cx="1571624" cy="3527423"/>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384671229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4"/>
          <a:stretch>
            <a:fillRect/>
          </a:stretch>
        </p:blipFill>
        <p:spPr>
          <a:xfrm>
            <a:off x="3429000" y="2054899"/>
            <a:ext cx="1948662" cy="3584146"/>
          </a:xfrm>
          <a:prstGeom prst="rect">
            <a:avLst/>
          </a:prstGeom>
        </p:spPr>
      </p:pic>
      <p:sp>
        <p:nvSpPr>
          <p:cNvPr id="12" name="TextBox 11"/>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3" name="TextBox 12"/>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51610702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3200400" y="1979002"/>
            <a:ext cx="2467149" cy="401603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108344675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78025" y="1981200"/>
            <a:ext cx="2387951" cy="3961514"/>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225171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3" name="Picture 1"/>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1981200" y="685800"/>
            <a:ext cx="5105400" cy="590091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425694" y="1478941"/>
            <a:ext cx="3671888" cy="3989212"/>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140100845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352800" y="2057400"/>
            <a:ext cx="2290976" cy="3081908"/>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359381668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778919" y="1905000"/>
            <a:ext cx="3586163" cy="4094927"/>
          </a:xfrm>
          <a:prstGeom prst="rect">
            <a:avLst/>
          </a:prstGeom>
        </p:spPr>
      </p:pic>
      <p:sp>
        <p:nvSpPr>
          <p:cNvPr id="11" name="TextBox 10"/>
          <p:cNvSpPr txBox="1"/>
          <p:nvPr/>
        </p:nvSpPr>
        <p:spPr>
          <a:xfrm>
            <a:off x="838201" y="609548"/>
            <a:ext cx="7467598" cy="523220"/>
          </a:xfrm>
          <a:prstGeom prst="rect">
            <a:avLst/>
          </a:prstGeom>
          <a:noFill/>
        </p:spPr>
        <p:txBody>
          <a:bodyPr wrap="square" rtlCol="0">
            <a:spAutoFit/>
          </a:bodyPr>
          <a:lstStyle/>
          <a:p>
            <a:pPr algn="ctr"/>
            <a:r>
              <a:rPr lang="en-US" sz="2800" b="1"/>
              <a:t>Dot Cards of 6</a:t>
            </a:r>
            <a:endParaRPr lang="en-US" sz="8000" b="1"/>
          </a:p>
        </p:txBody>
      </p:sp>
      <p:sp>
        <p:nvSpPr>
          <p:cNvPr id="12" name="TextBox 11"/>
          <p:cNvSpPr txBox="1"/>
          <p:nvPr/>
        </p:nvSpPr>
        <p:spPr>
          <a:xfrm>
            <a:off x="1050436" y="1109609"/>
            <a:ext cx="7255363" cy="369332"/>
          </a:xfrm>
          <a:prstGeom prst="rect">
            <a:avLst/>
          </a:prstGeom>
          <a:noFill/>
        </p:spPr>
        <p:txBody>
          <a:bodyPr wrap="square" rtlCol="0">
            <a:spAutoFit/>
          </a:bodyPr>
          <a:lstStyle/>
          <a:p>
            <a:pPr algn="ctr"/>
            <a:r>
              <a:rPr lang="en-US" b="1">
                <a:solidFill>
                  <a:srgbClr val="C00000"/>
                </a:solidFill>
              </a:rPr>
              <a:t>How many dots do you see?  How did you see them in two parts?</a:t>
            </a:r>
          </a:p>
        </p:txBody>
      </p:sp>
      <p:pic>
        <p:nvPicPr>
          <p:cNvPr id="13"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940" y="4794021"/>
            <a:ext cx="1809060" cy="1624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ipartbest.com/cliparts/xig/MRd/xigMRdpj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58000" y="4794020"/>
            <a:ext cx="1715947" cy="16245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Tree>
    <p:extLst>
      <p:ext uri="{BB962C8B-B14F-4D97-AF65-F5344CB8AC3E}">
        <p14:creationId xmlns:p14="http://schemas.microsoft.com/office/powerpoint/2010/main" val="197137965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1" y="662263"/>
            <a:ext cx="7467598" cy="523220"/>
          </a:xfrm>
          <a:prstGeom prst="rect">
            <a:avLst/>
          </a:prstGeom>
          <a:noFill/>
        </p:spPr>
        <p:txBody>
          <a:bodyPr wrap="square" rtlCol="0">
            <a:spAutoFit/>
          </a:bodyPr>
          <a:lstStyle/>
          <a:p>
            <a:pPr algn="ctr"/>
            <a:r>
              <a:rPr lang="en-US" sz="2800" b="1"/>
              <a:t>Draw More to Make 6</a:t>
            </a:r>
            <a:endParaRPr lang="en-US" sz="8000" b="1"/>
          </a:p>
        </p:txBody>
      </p:sp>
      <p:sp>
        <p:nvSpPr>
          <p:cNvPr id="14" name="TextBox 13"/>
          <p:cNvSpPr txBox="1"/>
          <p:nvPr/>
        </p:nvSpPr>
        <p:spPr>
          <a:xfrm>
            <a:off x="612775" y="1158114"/>
            <a:ext cx="7921625" cy="400110"/>
          </a:xfrm>
          <a:prstGeom prst="rect">
            <a:avLst/>
          </a:prstGeom>
          <a:noFill/>
        </p:spPr>
        <p:txBody>
          <a:bodyPr wrap="square" rtlCol="0">
            <a:spAutoFit/>
          </a:bodyPr>
          <a:lstStyle/>
          <a:p>
            <a:pPr algn="ctr"/>
            <a:r>
              <a:rPr lang="en-US" sz="2000" b="1">
                <a:solidFill>
                  <a:srgbClr val="0000CC"/>
                </a:solidFill>
              </a:rPr>
              <a:t>Let’s do a few together, and then you will work on your own.</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0900" name="Picture 4" descr="http://www.clipartpal.com/_thumbs/pd/education/pencil_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610223" flipV="1">
            <a:off x="-673193" y="4780606"/>
            <a:ext cx="3293046" cy="440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376487" y="1668082"/>
            <a:ext cx="4391025" cy="4600575"/>
          </a:xfrm>
          <a:prstGeom prst="rect">
            <a:avLst/>
          </a:prstGeom>
        </p:spPr>
      </p:pic>
    </p:spTree>
    <p:extLst>
      <p:ext uri="{BB962C8B-B14F-4D97-AF65-F5344CB8AC3E}">
        <p14:creationId xmlns:p14="http://schemas.microsoft.com/office/powerpoint/2010/main" val="142538744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http://clipartfreefor.com/cliparts/splash-clip-art/cliparti1_splash-clip-art_02.jpg"/>
          <p:cNvPicPr>
            <a:picLocks noChangeAspect="1" noChangeArrowheads="1"/>
          </p:cNvPicPr>
          <p:nvPr/>
        </p:nvPicPr>
        <p:blipFill>
          <a:blip r:embed="rId3" cstate="print"/>
          <a:srcRect/>
          <a:stretch>
            <a:fillRect/>
          </a:stretch>
        </p:blipFill>
        <p:spPr bwMode="auto">
          <a:xfrm>
            <a:off x="304800" y="4419600"/>
            <a:ext cx="3362325" cy="224030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13</a:t>
            </a:r>
          </a:p>
        </p:txBody>
      </p:sp>
      <p:sp>
        <p:nvSpPr>
          <p:cNvPr id="16" name="TextBox 15"/>
          <p:cNvSpPr txBox="1"/>
          <p:nvPr/>
        </p:nvSpPr>
        <p:spPr>
          <a:xfrm>
            <a:off x="718706" y="927385"/>
            <a:ext cx="7620000" cy="2677656"/>
          </a:xfrm>
          <a:prstGeom prst="rect">
            <a:avLst/>
          </a:prstGeom>
          <a:noFill/>
        </p:spPr>
        <p:txBody>
          <a:bodyPr wrap="square" rtlCol="0">
            <a:spAutoFit/>
          </a:bodyPr>
          <a:lstStyle/>
          <a:p>
            <a:pPr algn="ctr"/>
            <a:r>
              <a:rPr lang="en-US" sz="2400" b="1"/>
              <a:t>4 silly seals were splashing in the water.  Show the</a:t>
            </a:r>
          </a:p>
          <a:p>
            <a:pPr algn="ctr"/>
            <a:r>
              <a:rPr lang="en-US" sz="2400" b="1"/>
              <a:t>silly seals with your linking cubes.  2 more silly seals</a:t>
            </a:r>
          </a:p>
          <a:p>
            <a:pPr algn="ctr"/>
            <a:r>
              <a:rPr lang="en-US" sz="2400" b="1"/>
              <a:t>came to splash.  Show the new seals.  How many seals</a:t>
            </a:r>
          </a:p>
          <a:p>
            <a:pPr algn="ctr"/>
            <a:r>
              <a:rPr lang="en-US" sz="2400" b="1"/>
              <a:t>are splashing in the water now?  </a:t>
            </a:r>
          </a:p>
          <a:p>
            <a:pPr algn="ctr"/>
            <a:endParaRPr lang="en-US" sz="2400" b="1"/>
          </a:p>
          <a:p>
            <a:pPr algn="ctr"/>
            <a:r>
              <a:rPr lang="en-US" sz="2400" b="1"/>
              <a:t>Use your cubes to talk to your partner about the seals.  Can you write about the silly seals in a number bond?</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231429" name="Picture 5" descr="http://www.clipartlord.com/wp-content/uploads/2013/01/seal-300x289.png"/>
          <p:cNvPicPr>
            <a:picLocks noChangeAspect="1" noChangeArrowheads="1"/>
          </p:cNvPicPr>
          <p:nvPr/>
        </p:nvPicPr>
        <p:blipFill>
          <a:blip r:embed="rId4" cstate="print"/>
          <a:srcRect/>
          <a:stretch>
            <a:fillRect/>
          </a:stretch>
        </p:blipFill>
        <p:spPr bwMode="auto">
          <a:xfrm>
            <a:off x="1828799" y="4724400"/>
            <a:ext cx="1837501" cy="1770125"/>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13</a:t>
            </a:r>
          </a:p>
        </p:txBody>
      </p:sp>
      <p:sp>
        <p:nvSpPr>
          <p:cNvPr id="31" name="TextBox 30"/>
          <p:cNvSpPr txBox="1"/>
          <p:nvPr/>
        </p:nvSpPr>
        <p:spPr>
          <a:xfrm>
            <a:off x="-304800" y="5257800"/>
            <a:ext cx="7848599" cy="1384995"/>
          </a:xfrm>
          <a:prstGeom prst="rect">
            <a:avLst/>
          </a:prstGeom>
          <a:noFill/>
        </p:spPr>
        <p:txBody>
          <a:bodyPr wrap="square" rtlCol="0">
            <a:spAutoFit/>
          </a:bodyPr>
          <a:lstStyle/>
          <a:p>
            <a:pPr algn="ctr"/>
            <a:r>
              <a:rPr lang="en-US" sz="2800" b="1"/>
              <a:t>Noah loves to play with magnets on his</a:t>
            </a:r>
          </a:p>
          <a:p>
            <a:pPr algn="ctr"/>
            <a:r>
              <a:rPr lang="en-US" sz="2800" b="1"/>
              <a:t>refrigerator.  He has these magnets.  </a:t>
            </a:r>
          </a:p>
          <a:p>
            <a:pPr algn="ctr"/>
            <a:r>
              <a:rPr lang="en-US" sz="2800" b="1"/>
              <a:t>What does Noah have on his refrigerator?</a:t>
            </a:r>
          </a:p>
        </p:txBody>
      </p:sp>
      <p:sp>
        <p:nvSpPr>
          <p:cNvPr id="7" name="Oval 6"/>
          <p:cNvSpPr/>
          <p:nvPr/>
        </p:nvSpPr>
        <p:spPr>
          <a:xfrm>
            <a:off x="16002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194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14800" y="1295400"/>
            <a:ext cx="8382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578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29400" y="1295400"/>
            <a:ext cx="8382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33400" y="5486400"/>
            <a:ext cx="7848599" cy="954107"/>
          </a:xfrm>
          <a:prstGeom prst="rect">
            <a:avLst/>
          </a:prstGeom>
          <a:noFill/>
        </p:spPr>
        <p:txBody>
          <a:bodyPr wrap="square" rtlCol="0">
            <a:spAutoFit/>
          </a:bodyPr>
          <a:lstStyle/>
          <a:p>
            <a:pPr algn="ctr"/>
            <a:r>
              <a:rPr lang="en-US" sz="2800" b="1">
                <a:solidFill>
                  <a:srgbClr val="0000FF"/>
                </a:solidFill>
              </a:rPr>
              <a:t>Copy these shapes onto your</a:t>
            </a:r>
          </a:p>
          <a:p>
            <a:pPr algn="ctr"/>
            <a:r>
              <a:rPr lang="en-US" sz="2800" b="1">
                <a:solidFill>
                  <a:srgbClr val="0000FF"/>
                </a:solidFill>
              </a:rPr>
              <a:t>personal white board.</a:t>
            </a:r>
          </a:p>
        </p:txBody>
      </p:sp>
      <p:sp>
        <p:nvSpPr>
          <p:cNvPr id="15" name="TextBox 14"/>
          <p:cNvSpPr txBox="1"/>
          <p:nvPr/>
        </p:nvSpPr>
        <p:spPr>
          <a:xfrm>
            <a:off x="-685800" y="5486400"/>
            <a:ext cx="7848599" cy="954107"/>
          </a:xfrm>
          <a:prstGeom prst="rect">
            <a:avLst/>
          </a:prstGeom>
          <a:noFill/>
        </p:spPr>
        <p:txBody>
          <a:bodyPr wrap="square" rtlCol="0">
            <a:spAutoFit/>
          </a:bodyPr>
          <a:lstStyle/>
          <a:p>
            <a:pPr algn="ctr"/>
            <a:r>
              <a:rPr lang="en-US" sz="2800" b="1">
                <a:solidFill>
                  <a:srgbClr val="FF0000"/>
                </a:solidFill>
              </a:rPr>
              <a:t>Can anyone help me make a</a:t>
            </a:r>
          </a:p>
          <a:p>
            <a:pPr algn="ctr"/>
            <a:r>
              <a:rPr lang="en-US" sz="2800" b="1">
                <a:solidFill>
                  <a:srgbClr val="FF0000"/>
                </a:solidFill>
              </a:rPr>
              <a:t>number bond about our picture?</a:t>
            </a:r>
          </a:p>
        </p:txBody>
      </p:sp>
      <p:pic>
        <p:nvPicPr>
          <p:cNvPr id="16" name="Picture 2"/>
          <p:cNvPicPr>
            <a:picLocks noChangeAspect="1" noChangeArrowheads="1"/>
          </p:cNvPicPr>
          <p:nvPr/>
        </p:nvPicPr>
        <p:blipFill>
          <a:blip r:embed="rId3" cstate="print"/>
          <a:srcRect/>
          <a:stretch>
            <a:fillRect/>
          </a:stretch>
        </p:blipFill>
        <p:spPr bwMode="auto">
          <a:xfrm>
            <a:off x="3200400" y="2438400"/>
            <a:ext cx="2667000" cy="2657085"/>
          </a:xfrm>
          <a:prstGeom prst="rect">
            <a:avLst/>
          </a:prstGeom>
          <a:noFill/>
          <a:ln w="9525">
            <a:noFill/>
            <a:miter lim="800000"/>
            <a:headEnd/>
            <a:tailEnd/>
          </a:ln>
        </p:spPr>
      </p:pic>
      <p:pic>
        <p:nvPicPr>
          <p:cNvPr id="260100" name="Picture 4" descr="http://sr.photos1.fotosearch.com/bthumb/CSP/CSP990/k10764593.jpg"/>
          <p:cNvPicPr>
            <a:picLocks noChangeAspect="1" noChangeArrowheads="1"/>
          </p:cNvPicPr>
          <p:nvPr/>
        </p:nvPicPr>
        <p:blipFill>
          <a:blip r:embed="rId4" cstate="print"/>
          <a:srcRect/>
          <a:stretch>
            <a:fillRect/>
          </a:stretch>
        </p:blipFill>
        <p:spPr bwMode="auto">
          <a:xfrm>
            <a:off x="6934200" y="4419600"/>
            <a:ext cx="1866900" cy="2144413"/>
          </a:xfrm>
          <a:prstGeom prst="rect">
            <a:avLst/>
          </a:prstGeom>
          <a:noFill/>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1"/>
                                        </p:tgtEl>
                                        <p:attrNameLst>
                                          <p:attrName>ppt_x</p:attrName>
                                        </p:attrNameLst>
                                      </p:cBhvr>
                                      <p:tavLst>
                                        <p:tav tm="0">
                                          <p:val>
                                            <p:strVal val="ppt_x"/>
                                          </p:val>
                                        </p:tav>
                                        <p:tav tm="100000">
                                          <p:val>
                                            <p:strVal val="ppt_x"/>
                                          </p:val>
                                        </p:tav>
                                      </p:tavLst>
                                    </p:anim>
                                    <p:anim calcmode="lin" valueType="num">
                                      <p:cBhvr additive="base">
                                        <p:cTn id="7" dur="500"/>
                                        <p:tgtEl>
                                          <p:spTgt spid="31"/>
                                        </p:tgtEl>
                                        <p:attrNameLst>
                                          <p:attrName>ppt_y</p:attrName>
                                        </p:attrNameLst>
                                      </p:cBhvr>
                                      <p:tavLst>
                                        <p:tav tm="0">
                                          <p:val>
                                            <p:strVal val="ppt_y"/>
                                          </p:val>
                                        </p:tav>
                                        <p:tav tm="100000">
                                          <p:val>
                                            <p:strVal val="1+ppt_h/2"/>
                                          </p:val>
                                        </p:tav>
                                      </p:tavLst>
                                    </p:anim>
                                    <p:set>
                                      <p:cBhvr>
                                        <p:cTn id="8" dur="1" fill="hold">
                                          <p:stCondLst>
                                            <p:cond delay="499"/>
                                          </p:stCondLst>
                                        </p:cTn>
                                        <p:tgtEl>
                                          <p:spTgt spid="3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4"/>
                                        </p:tgtEl>
                                        <p:attrNameLst>
                                          <p:attrName>ppt_x</p:attrName>
                                        </p:attrNameLst>
                                      </p:cBhvr>
                                      <p:tavLst>
                                        <p:tav tm="0">
                                          <p:val>
                                            <p:strVal val="ppt_x"/>
                                          </p:val>
                                        </p:tav>
                                        <p:tav tm="100000">
                                          <p:val>
                                            <p:strVal val="ppt_x"/>
                                          </p:val>
                                        </p:tav>
                                      </p:tavLst>
                                    </p:anim>
                                    <p:anim calcmode="lin" valueType="num">
                                      <p:cBhvr additive="base">
                                        <p:cTn id="17" dur="500"/>
                                        <p:tgtEl>
                                          <p:spTgt spid="14"/>
                                        </p:tgtEl>
                                        <p:attrNameLst>
                                          <p:attrName>ppt_y</p:attrName>
                                        </p:attrNameLst>
                                      </p:cBhvr>
                                      <p:tavLst>
                                        <p:tav tm="0">
                                          <p:val>
                                            <p:strVal val="ppt_y"/>
                                          </p:val>
                                        </p:tav>
                                        <p:tav tm="100000">
                                          <p:val>
                                            <p:strVal val="1+ppt_h/2"/>
                                          </p:val>
                                        </p:tav>
                                      </p:tavLst>
                                    </p:anim>
                                    <p:set>
                                      <p:cBhvr>
                                        <p:cTn id="18" dur="1" fill="hold">
                                          <p:stCondLst>
                                            <p:cond delay="499"/>
                                          </p:stCondLst>
                                        </p:cTn>
                                        <p:tgtEl>
                                          <p:spTgt spid="14"/>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4" grpId="0"/>
      <p:bldP spid="14" grpId="1"/>
      <p:bldP spid="15"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https://s-media-cache-ak0.pinimg.com/236x/7c/08/7f/7c087ff9853442ca197f8da092c6df63.jpg"/>
          <p:cNvPicPr>
            <a:picLocks noChangeAspect="1" noChangeArrowheads="1"/>
          </p:cNvPicPr>
          <p:nvPr/>
        </p:nvPicPr>
        <p:blipFill>
          <a:blip r:embed="rId3" cstate="print"/>
          <a:srcRect/>
          <a:stretch>
            <a:fillRect/>
          </a:stretch>
        </p:blipFill>
        <p:spPr bwMode="auto">
          <a:xfrm>
            <a:off x="6629400" y="3048000"/>
            <a:ext cx="2324100" cy="2324101"/>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13</a:t>
            </a:r>
          </a:p>
        </p:txBody>
      </p:sp>
      <p:sp>
        <p:nvSpPr>
          <p:cNvPr id="31" name="TextBox 30"/>
          <p:cNvSpPr txBox="1"/>
          <p:nvPr/>
        </p:nvSpPr>
        <p:spPr>
          <a:xfrm>
            <a:off x="685800" y="5105400"/>
            <a:ext cx="7848599" cy="1384995"/>
          </a:xfrm>
          <a:prstGeom prst="rect">
            <a:avLst/>
          </a:prstGeom>
          <a:noFill/>
        </p:spPr>
        <p:txBody>
          <a:bodyPr wrap="square" rtlCol="0">
            <a:spAutoFit/>
          </a:bodyPr>
          <a:lstStyle/>
          <a:p>
            <a:pPr algn="ctr"/>
            <a:r>
              <a:rPr lang="en-US" sz="2800" b="1"/>
              <a:t>Noah’s friend gave him another circle magnet.</a:t>
            </a:r>
          </a:p>
          <a:p>
            <a:pPr algn="ctr"/>
            <a:r>
              <a:rPr lang="en-US" sz="2800" b="1"/>
              <a:t>Copy all these shapes on your board.  What do</a:t>
            </a:r>
          </a:p>
          <a:p>
            <a:pPr algn="ctr"/>
            <a:r>
              <a:rPr lang="en-US" sz="2800" b="1"/>
              <a:t>you notice?</a:t>
            </a:r>
          </a:p>
        </p:txBody>
      </p:sp>
      <p:sp>
        <p:nvSpPr>
          <p:cNvPr id="7" name="Oval 6"/>
          <p:cNvSpPr/>
          <p:nvPr/>
        </p:nvSpPr>
        <p:spPr>
          <a:xfrm>
            <a:off x="10668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098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29000" y="1295400"/>
            <a:ext cx="8382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82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43600" y="1295400"/>
            <a:ext cx="8382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4" cstate="print"/>
          <a:srcRect/>
          <a:stretch>
            <a:fillRect/>
          </a:stretch>
        </p:blipFill>
        <p:spPr bwMode="auto">
          <a:xfrm>
            <a:off x="3200400" y="2438400"/>
            <a:ext cx="2667000" cy="2657085"/>
          </a:xfrm>
          <a:prstGeom prst="rect">
            <a:avLst/>
          </a:prstGeom>
          <a:noFill/>
          <a:ln w="9525">
            <a:noFill/>
            <a:miter lim="800000"/>
            <a:headEnd/>
            <a:tailEnd/>
          </a:ln>
        </p:spPr>
      </p:pic>
      <p:sp>
        <p:nvSpPr>
          <p:cNvPr id="17" name="Oval 16"/>
          <p:cNvSpPr/>
          <p:nvPr/>
        </p:nvSpPr>
        <p:spPr>
          <a:xfrm>
            <a:off x="7162800" y="1295400"/>
            <a:ext cx="9144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09600" y="5410200"/>
            <a:ext cx="7848599" cy="523220"/>
          </a:xfrm>
          <a:prstGeom prst="rect">
            <a:avLst/>
          </a:prstGeom>
          <a:noFill/>
        </p:spPr>
        <p:txBody>
          <a:bodyPr wrap="square" rtlCol="0">
            <a:spAutoFit/>
          </a:bodyPr>
          <a:lstStyle/>
          <a:p>
            <a:pPr algn="ctr"/>
            <a:r>
              <a:rPr lang="en-US" sz="2800" b="1">
                <a:solidFill>
                  <a:srgbClr val="0000FF"/>
                </a:solidFill>
              </a:rPr>
              <a:t>Let’s make a number bond about our new picture!</a:t>
            </a:r>
          </a:p>
        </p:txBody>
      </p:sp>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1"/>
                                        </p:tgtEl>
                                        <p:attrNameLst>
                                          <p:attrName>ppt_x</p:attrName>
                                        </p:attrNameLst>
                                      </p:cBhvr>
                                      <p:tavLst>
                                        <p:tav tm="0">
                                          <p:val>
                                            <p:strVal val="ppt_x"/>
                                          </p:val>
                                        </p:tav>
                                        <p:tav tm="100000">
                                          <p:val>
                                            <p:strVal val="ppt_x"/>
                                          </p:val>
                                        </p:tav>
                                      </p:tavLst>
                                    </p:anim>
                                    <p:anim calcmode="lin" valueType="num">
                                      <p:cBhvr additive="base">
                                        <p:cTn id="7" dur="500"/>
                                        <p:tgtEl>
                                          <p:spTgt spid="31"/>
                                        </p:tgtEl>
                                        <p:attrNameLst>
                                          <p:attrName>ppt_y</p:attrName>
                                        </p:attrNameLst>
                                      </p:cBhvr>
                                      <p:tavLst>
                                        <p:tav tm="0">
                                          <p:val>
                                            <p:strVal val="ppt_y"/>
                                          </p:val>
                                        </p:tav>
                                        <p:tav tm="100000">
                                          <p:val>
                                            <p:strVal val="1+ppt_h/2"/>
                                          </p:val>
                                        </p:tav>
                                      </p:tavLst>
                                    </p:anim>
                                    <p:set>
                                      <p:cBhvr>
                                        <p:cTn id="8" dur="1" fill="hold">
                                          <p:stCondLst>
                                            <p:cond delay="499"/>
                                          </p:stCondLst>
                                        </p:cTn>
                                        <p:tgtEl>
                                          <p:spTgt spid="3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8" grpId="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4738" name="Picture 2"/>
          <p:cNvPicPr>
            <a:picLocks noChangeAspect="1" noChangeArrowheads="1"/>
          </p:cNvPicPr>
          <p:nvPr/>
        </p:nvPicPr>
        <p:blipFill>
          <a:blip r:embed="rId3" cstate="print"/>
          <a:srcRect/>
          <a:stretch>
            <a:fillRect/>
          </a:stretch>
        </p:blipFill>
        <p:spPr bwMode="auto">
          <a:xfrm>
            <a:off x="304800" y="228600"/>
            <a:ext cx="85344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993711" y="749808"/>
            <a:ext cx="7156577" cy="5589752"/>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4738" name="Picture 2"/>
          <p:cNvPicPr>
            <a:picLocks noChangeAspect="1" noChangeArrowheads="1"/>
          </p:cNvPicPr>
          <p:nvPr/>
        </p:nvPicPr>
        <p:blipFill>
          <a:blip r:embed="rId3" cstate="print"/>
          <a:srcRect/>
          <a:stretch>
            <a:fillRect/>
          </a:stretch>
        </p:blipFill>
        <p:spPr bwMode="auto">
          <a:xfrm>
            <a:off x="304800" y="228600"/>
            <a:ext cx="8534400" cy="533400"/>
          </a:xfrm>
          <a:prstGeom prst="rect">
            <a:avLst/>
          </a:prstGeom>
          <a:noFill/>
          <a:ln w="9525">
            <a:noFill/>
            <a:miter lim="800000"/>
            <a:headEnd/>
            <a:tailEnd/>
          </a:ln>
        </p:spPr>
      </p:pic>
      <p:pic>
        <p:nvPicPr>
          <p:cNvPr id="245762" name="Picture 2"/>
          <p:cNvPicPr>
            <a:picLocks noChangeAspect="1" noChangeArrowheads="1"/>
          </p:cNvPicPr>
          <p:nvPr/>
        </p:nvPicPr>
        <p:blipFill>
          <a:blip r:embed="rId4" cstate="print"/>
          <a:srcRect/>
          <a:stretch>
            <a:fillRect/>
          </a:stretch>
        </p:blipFill>
        <p:spPr bwMode="auto">
          <a:xfrm>
            <a:off x="609600" y="1219200"/>
            <a:ext cx="7807601" cy="290988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4738" name="Picture 2"/>
          <p:cNvPicPr>
            <a:picLocks noChangeAspect="1" noChangeArrowheads="1"/>
          </p:cNvPicPr>
          <p:nvPr/>
        </p:nvPicPr>
        <p:blipFill>
          <a:blip r:embed="rId3" cstate="print"/>
          <a:srcRect/>
          <a:stretch>
            <a:fillRect/>
          </a:stretch>
        </p:blipFill>
        <p:spPr bwMode="auto">
          <a:xfrm>
            <a:off x="304800" y="228600"/>
            <a:ext cx="85344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12775" y="1371600"/>
            <a:ext cx="7827818" cy="30480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366713"/>
            <a:ext cx="7772400" cy="1470025"/>
          </a:xfrm>
        </p:spPr>
        <p:txBody>
          <a:bodyPr>
            <a:normAutofit fontScale="90000"/>
          </a:bodyPr>
          <a:lstStyle/>
          <a:p>
            <a:r>
              <a:rPr lang="en-US" sz="4800">
                <a:latin typeface="Kristen ITC" panose="03050502040202030202" pitchFamily="66" charset="0"/>
              </a:rPr>
              <a:t>Lesson Links</a:t>
            </a:r>
            <a:br>
              <a:rPr lang="en-US" sz="4800">
                <a:latin typeface="Kristen ITC" panose="03050502040202030202" pitchFamily="66" charset="0"/>
              </a:rPr>
            </a:br>
            <a:r>
              <a:rPr lang="en-US" sz="2400" b="1">
                <a:latin typeface="Kristen ITC" panose="03050502040202030202" pitchFamily="66" charset="0"/>
              </a:rPr>
              <a:t>Click on the lesson you want to go to! </a:t>
            </a:r>
            <a:br>
              <a:rPr lang="en-US" sz="2400" b="1">
                <a:latin typeface="Kristen ITC" panose="03050502040202030202" pitchFamily="66" charset="0"/>
              </a:rPr>
            </a:br>
            <a:r>
              <a:rPr lang="en-US" sz="1800">
                <a:latin typeface="Kristen ITC" panose="03050502040202030202" pitchFamily="66" charset="0"/>
              </a:rPr>
              <a:t>(You must be in Slide Show/Presentation Mode for these links to work.)</a:t>
            </a:r>
            <a:endParaRPr lang="en-US" sz="4800">
              <a:latin typeface="Kristen ITC" panose="03050502040202030202" pitchFamily="66" charset="0"/>
            </a:endParaRPr>
          </a:p>
        </p:txBody>
      </p:sp>
      <p:sp>
        <p:nvSpPr>
          <p:cNvPr id="3" name="Subtitle 2"/>
          <p:cNvSpPr>
            <a:spLocks noGrp="1"/>
          </p:cNvSpPr>
          <p:nvPr>
            <p:ph type="subTitle" idx="1"/>
          </p:nvPr>
        </p:nvSpPr>
        <p:spPr>
          <a:xfrm>
            <a:off x="152400" y="1926357"/>
            <a:ext cx="8534400" cy="1752600"/>
          </a:xfrm>
          <a:ln>
            <a:noFill/>
          </a:ln>
        </p:spPr>
        <p:txBody>
          <a:bodyPr>
            <a:noAutofit/>
          </a:bodyPr>
          <a:lstStyle/>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3" action="ppaction://hlinksldjump"/>
              </a:rPr>
              <a:t>Lesson 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4" action="ppaction://hlinksldjump"/>
              </a:rPr>
              <a:t>Lesson 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5" action="ppaction://hlinksldjump"/>
              </a:rPr>
              <a:t>Lesson 13</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6" action="ppaction://hlinksldjump"/>
              </a:rPr>
              <a:t>Lesson 19</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7" action="ppaction://hlinksldjump"/>
              </a:rPr>
              <a:t>Lesson 2</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8" action="ppaction://hlinksldjump"/>
              </a:rPr>
              <a:t>Lesson 8</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9" action="ppaction://hlinksldjump"/>
              </a:rPr>
              <a:t>Lesson 14</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0" action="ppaction://hlinksldjump"/>
              </a:rPr>
              <a:t>Lesson 20</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1" action="ppaction://hlinksldjump"/>
              </a:rPr>
              <a:t>Lesson 3</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2" action="ppaction://hlinksldjump"/>
              </a:rPr>
              <a:t>Lesson 9</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3" action="ppaction://hlinksldjump"/>
              </a:rPr>
              <a:t>Lesson 15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4" action="ppaction://hlinksldjump"/>
              </a:rPr>
              <a:t>Lesson 21</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5" action="ppaction://hlinksldjump"/>
              </a:rPr>
              <a:t>Lesson 4</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6" action="ppaction://hlinksldjump"/>
              </a:rPr>
              <a:t>Lesson 10</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7" action="ppaction://hlinksldjump"/>
              </a:rPr>
              <a:t>Lesson 16</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8" action="ppaction://hlinksldjump"/>
              </a:rPr>
              <a:t>Lesson 22</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19" action="ppaction://hlinksldjump"/>
              </a:rPr>
              <a:t>Lesson 5</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0" action="ppaction://hlinksldjump"/>
              </a:rPr>
              <a:t>Lesson 11</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1" action="ppaction://hlinksldjump"/>
              </a:rPr>
              <a:t>Lesson 17</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2" action="ppaction://hlinksldjump"/>
              </a:rPr>
              <a:t>Lesson 23</a:t>
            </a:r>
            <a:endParaRPr lang="en-US" sz="2400">
              <a:solidFill>
                <a:srgbClr val="0033CC"/>
              </a:solidFill>
              <a:latin typeface="Kristen ITC" panose="03050502040202030202" pitchFamily="66" charset="0"/>
            </a:endParaRPr>
          </a:p>
          <a:p>
            <a:pPr algn="l"/>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3" action="ppaction://hlinksldjump"/>
              </a:rPr>
              <a:t>Lesson 6</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4" action="ppaction://hlinksldjump"/>
              </a:rPr>
              <a:t>Lesson 12</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5" action="ppaction://hlinksldjump"/>
              </a:rPr>
              <a:t>Lesson 18</a:t>
            </a:r>
            <a:r>
              <a:rPr lang="en-US" sz="2400">
                <a:solidFill>
                  <a:srgbClr val="0033CC"/>
                </a:solidFill>
                <a:latin typeface="Kristen ITC" panose="03050502040202030202" pitchFamily="66" charset="0"/>
              </a:rPr>
              <a:t>	</a:t>
            </a:r>
            <a:r>
              <a:rPr lang="en-US" sz="2400">
                <a:solidFill>
                  <a:srgbClr val="0033CC"/>
                </a:solidFill>
                <a:latin typeface="Kristen ITC" panose="03050502040202030202" pitchFamily="66" charset="0"/>
                <a:hlinkClick r:id="rId26" action="ppaction://hlinksldjump"/>
              </a:rPr>
              <a:t>Lesson 24</a:t>
            </a:r>
            <a:endParaRPr lang="en-US" sz="2400">
              <a:solidFill>
                <a:srgbClr val="0033CC"/>
              </a:solidFill>
              <a:latin typeface="Kristen ITC" panose="03050502040202030202" pitchFamily="66" charset="0"/>
            </a:endParaRPr>
          </a:p>
        </p:txBody>
      </p:sp>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6"/>
          <p:cNvPicPr>
            <a:picLocks noChangeAspect="1" noChangeArrowheads="1"/>
          </p:cNvPicPr>
          <p:nvPr/>
        </p:nvPicPr>
        <p:blipFill>
          <a:blip r:embed="rId27" cstate="print"/>
          <a:srcRect/>
          <a:stretch>
            <a:fillRect/>
          </a:stretch>
        </p:blipFill>
        <p:spPr bwMode="auto">
          <a:xfrm>
            <a:off x="6401861" y="4800599"/>
            <a:ext cx="2284939" cy="1592533"/>
          </a:xfrm>
          <a:prstGeom prst="rect">
            <a:avLst/>
          </a:prstGeom>
          <a:noFill/>
          <a:ln w="9525">
            <a:noFill/>
            <a:miter lim="800000"/>
            <a:headEnd/>
            <a:tailEnd/>
          </a:ln>
        </p:spPr>
      </p:pic>
      <p:pic>
        <p:nvPicPr>
          <p:cNvPr id="12" name="Picture 5"/>
          <p:cNvPicPr>
            <a:picLocks noChangeAspect="1" noChangeArrowheads="1"/>
          </p:cNvPicPr>
          <p:nvPr/>
        </p:nvPicPr>
        <p:blipFill>
          <a:blip r:embed="rId28" cstate="print"/>
          <a:srcRect/>
          <a:stretch>
            <a:fillRect/>
          </a:stretch>
        </p:blipFill>
        <p:spPr bwMode="auto">
          <a:xfrm>
            <a:off x="381000" y="4569459"/>
            <a:ext cx="1687786" cy="2066926"/>
          </a:xfrm>
          <a:prstGeom prst="rect">
            <a:avLst/>
          </a:prstGeom>
          <a:noFill/>
          <a:ln w="9525">
            <a:noFill/>
            <a:miter lim="800000"/>
            <a:headEnd/>
            <a:tailEnd/>
          </a:ln>
        </p:spPr>
      </p:pic>
      <p:sp>
        <p:nvSpPr>
          <p:cNvPr id="18" name="Rounded Rectangle 17"/>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566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3" name="Picture 1"/>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32770" name="Picture 2"/>
          <p:cNvPicPr>
            <a:picLocks noChangeAspect="1" noChangeArrowheads="1"/>
          </p:cNvPicPr>
          <p:nvPr/>
        </p:nvPicPr>
        <p:blipFill>
          <a:blip r:embed="rId4" cstate="print"/>
          <a:srcRect/>
          <a:stretch>
            <a:fillRect/>
          </a:stretch>
        </p:blipFill>
        <p:spPr bwMode="auto">
          <a:xfrm>
            <a:off x="1519825" y="1005214"/>
            <a:ext cx="5762625" cy="58197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4738" name="Picture 2"/>
          <p:cNvPicPr>
            <a:picLocks noChangeAspect="1" noChangeArrowheads="1"/>
          </p:cNvPicPr>
          <p:nvPr/>
        </p:nvPicPr>
        <p:blipFill>
          <a:blip r:embed="rId3" cstate="print"/>
          <a:srcRect/>
          <a:stretch>
            <a:fillRect/>
          </a:stretch>
        </p:blipFill>
        <p:spPr bwMode="auto">
          <a:xfrm>
            <a:off x="304800" y="228600"/>
            <a:ext cx="8534400" cy="533400"/>
          </a:xfrm>
          <a:prstGeom prst="rect">
            <a:avLst/>
          </a:prstGeom>
          <a:noFill/>
          <a:ln w="9525">
            <a:noFill/>
            <a:miter lim="800000"/>
            <a:headEnd/>
            <a:tailEnd/>
          </a:ln>
        </p:spPr>
      </p:pic>
      <p:pic>
        <p:nvPicPr>
          <p:cNvPr id="247810" name="Picture 2"/>
          <p:cNvPicPr>
            <a:picLocks noChangeAspect="1" noChangeArrowheads="1"/>
          </p:cNvPicPr>
          <p:nvPr/>
        </p:nvPicPr>
        <p:blipFill>
          <a:blip r:embed="rId4" cstate="print"/>
          <a:srcRect/>
          <a:stretch>
            <a:fillRect/>
          </a:stretch>
        </p:blipFill>
        <p:spPr bwMode="auto">
          <a:xfrm>
            <a:off x="609600" y="1219200"/>
            <a:ext cx="7980516" cy="34099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4738" name="Picture 2"/>
          <p:cNvPicPr>
            <a:picLocks noChangeAspect="1" noChangeArrowheads="1"/>
          </p:cNvPicPr>
          <p:nvPr/>
        </p:nvPicPr>
        <p:blipFill>
          <a:blip r:embed="rId3" cstate="print"/>
          <a:srcRect/>
          <a:stretch>
            <a:fillRect/>
          </a:stretch>
        </p:blipFill>
        <p:spPr bwMode="auto">
          <a:xfrm>
            <a:off x="304800" y="228600"/>
            <a:ext cx="8534400" cy="533400"/>
          </a:xfrm>
          <a:prstGeom prst="rect">
            <a:avLst/>
          </a:prstGeom>
          <a:noFill/>
          <a:ln w="9525">
            <a:noFill/>
            <a:miter lim="800000"/>
            <a:headEnd/>
            <a:tailEnd/>
          </a:ln>
        </p:spPr>
      </p:pic>
      <p:pic>
        <p:nvPicPr>
          <p:cNvPr id="248834" name="Picture 2"/>
          <p:cNvPicPr>
            <a:picLocks noChangeAspect="1" noChangeArrowheads="1"/>
          </p:cNvPicPr>
          <p:nvPr/>
        </p:nvPicPr>
        <p:blipFill>
          <a:blip r:embed="rId4" cstate="print"/>
          <a:srcRect/>
          <a:stretch>
            <a:fillRect/>
          </a:stretch>
        </p:blipFill>
        <p:spPr bwMode="auto">
          <a:xfrm>
            <a:off x="381000" y="1143000"/>
            <a:ext cx="8305800" cy="976493"/>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501375" y="1212231"/>
            <a:ext cx="4144562" cy="3586163"/>
          </a:xfrm>
          <a:prstGeom prst="rect">
            <a:avLst/>
          </a:prstGeom>
        </p:spPr>
      </p:pic>
      <p:pic>
        <p:nvPicPr>
          <p:cNvPr id="3" name="Picture 2"/>
          <p:cNvPicPr>
            <a:picLocks noChangeAspect="1"/>
          </p:cNvPicPr>
          <p:nvPr/>
        </p:nvPicPr>
        <p:blipFill>
          <a:blip r:embed="rId4"/>
          <a:stretch>
            <a:fillRect/>
          </a:stretch>
        </p:blipFill>
        <p:spPr>
          <a:xfrm>
            <a:off x="6489131" y="4039619"/>
            <a:ext cx="1442127" cy="1784075"/>
          </a:xfrm>
          <a:prstGeom prst="rect">
            <a:avLst/>
          </a:prstGeom>
        </p:spPr>
      </p:pic>
    </p:spTree>
    <p:extLst>
      <p:ext uri="{BB962C8B-B14F-4D97-AF65-F5344CB8AC3E}">
        <p14:creationId xmlns:p14="http://schemas.microsoft.com/office/powerpoint/2010/main" val="24855421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9167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14</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make drawings and equations to show addition stories.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58772053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320578" y="434132"/>
            <a:ext cx="3047998" cy="954107"/>
          </a:xfrm>
          <a:prstGeom prst="rect">
            <a:avLst/>
          </a:prstGeom>
          <a:noFill/>
        </p:spPr>
        <p:txBody>
          <a:bodyPr wrap="square" rtlCol="0">
            <a:spAutoFit/>
          </a:bodyPr>
          <a:lstStyle/>
          <a:p>
            <a:pPr algn="ctr"/>
            <a:r>
              <a:rPr lang="en-US" sz="2800" b="1"/>
              <a:t>Make 7</a:t>
            </a:r>
          </a:p>
          <a:p>
            <a:pPr algn="ctr"/>
            <a:r>
              <a:rPr lang="en-US" sz="2800" b="1"/>
              <a:t>Sprint</a:t>
            </a:r>
            <a:endParaRPr lang="en-US" sz="8000" b="1"/>
          </a:p>
        </p:txBody>
      </p:sp>
      <p:pic>
        <p:nvPicPr>
          <p:cNvPr id="3" name="Picture 2"/>
          <p:cNvPicPr>
            <a:picLocks noChangeAspect="1"/>
          </p:cNvPicPr>
          <p:nvPr/>
        </p:nvPicPr>
        <p:blipFill>
          <a:blip r:embed="rId4"/>
          <a:stretch>
            <a:fillRect/>
          </a:stretch>
        </p:blipFill>
        <p:spPr>
          <a:xfrm>
            <a:off x="2926575" y="384967"/>
            <a:ext cx="4579516" cy="608806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14</a:t>
            </a:r>
          </a:p>
          <a:p>
            <a:pPr algn="ctr"/>
            <a:r>
              <a:rPr lang="en-US" sz="1400"/>
              <a:t>Fluency</a:t>
            </a:r>
          </a:p>
        </p:txBody>
      </p:sp>
      <p:pic>
        <p:nvPicPr>
          <p:cNvPr id="30722" name="Picture 2" descr="http://images.clipartpanda.com/run-clipart-run-clip-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72873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14</a:t>
            </a:r>
          </a:p>
        </p:txBody>
      </p:sp>
      <p:sp>
        <p:nvSpPr>
          <p:cNvPr id="16" name="TextBox 15"/>
          <p:cNvSpPr txBox="1"/>
          <p:nvPr/>
        </p:nvSpPr>
        <p:spPr>
          <a:xfrm>
            <a:off x="1137806" y="1002048"/>
            <a:ext cx="6781800" cy="2677656"/>
          </a:xfrm>
          <a:prstGeom prst="rect">
            <a:avLst/>
          </a:prstGeom>
          <a:noFill/>
        </p:spPr>
        <p:txBody>
          <a:bodyPr wrap="square" rtlCol="0">
            <a:spAutoFit/>
          </a:bodyPr>
          <a:lstStyle/>
          <a:p>
            <a:pPr algn="ctr"/>
            <a:r>
              <a:rPr lang="en-US" sz="2400" b="1"/>
              <a:t>Larry the train is pulling 7 cars.  3 cars are full, and</a:t>
            </a:r>
          </a:p>
          <a:p>
            <a:pPr algn="ctr"/>
            <a:r>
              <a:rPr lang="en-US" sz="2400" b="1"/>
              <a:t>4 cars are empty.  Draw the train and make a number bond about your picture.  Discuss your work with your partner.  </a:t>
            </a:r>
          </a:p>
          <a:p>
            <a:pPr algn="ctr"/>
            <a:endParaRPr lang="en-US" sz="2400" b="1"/>
          </a:p>
          <a:p>
            <a:pPr algn="ctr"/>
            <a:r>
              <a:rPr lang="en-US" sz="2400" b="1"/>
              <a:t>Can you make a number sentence to go with       your picture?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250882" name="Picture 2" descr="http://www.clipartlord.com/wp-content/uploads/2014/06/train20.png"/>
          <p:cNvPicPr>
            <a:picLocks noChangeAspect="1" noChangeArrowheads="1"/>
          </p:cNvPicPr>
          <p:nvPr/>
        </p:nvPicPr>
        <p:blipFill>
          <a:blip r:embed="rId3" cstate="print"/>
          <a:srcRect/>
          <a:stretch>
            <a:fillRect/>
          </a:stretch>
        </p:blipFill>
        <p:spPr bwMode="auto">
          <a:xfrm>
            <a:off x="4114800" y="4559808"/>
            <a:ext cx="5029200" cy="2145792"/>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14</a:t>
            </a:r>
          </a:p>
        </p:txBody>
      </p:sp>
      <p:sp>
        <p:nvSpPr>
          <p:cNvPr id="31" name="TextBox 30"/>
          <p:cNvSpPr txBox="1"/>
          <p:nvPr/>
        </p:nvSpPr>
        <p:spPr>
          <a:xfrm>
            <a:off x="685800" y="762000"/>
            <a:ext cx="7848599" cy="954107"/>
          </a:xfrm>
          <a:prstGeom prst="rect">
            <a:avLst/>
          </a:prstGeom>
          <a:noFill/>
        </p:spPr>
        <p:txBody>
          <a:bodyPr wrap="square" rtlCol="0">
            <a:spAutoFit/>
          </a:bodyPr>
          <a:lstStyle/>
          <a:p>
            <a:pPr algn="ctr"/>
            <a:r>
              <a:rPr lang="en-US" sz="2800" b="1">
                <a:solidFill>
                  <a:srgbClr val="0000FF"/>
                </a:solidFill>
              </a:rPr>
              <a:t>Let’s pretend each cube on your 7-stick is a</a:t>
            </a:r>
          </a:p>
          <a:p>
            <a:pPr algn="ctr"/>
            <a:r>
              <a:rPr lang="en-US" sz="2800" b="1">
                <a:solidFill>
                  <a:srgbClr val="0000FF"/>
                </a:solidFill>
              </a:rPr>
              <a:t>train car!  How many cars on your train?</a:t>
            </a:r>
          </a:p>
        </p:txBody>
      </p:sp>
      <p:pic>
        <p:nvPicPr>
          <p:cNvPr id="261122" name="Picture 2"/>
          <p:cNvPicPr>
            <a:picLocks noChangeAspect="1" noChangeArrowheads="1"/>
          </p:cNvPicPr>
          <p:nvPr/>
        </p:nvPicPr>
        <p:blipFill>
          <a:blip r:embed="rId3" cstate="print"/>
          <a:srcRect/>
          <a:stretch>
            <a:fillRect/>
          </a:stretch>
        </p:blipFill>
        <p:spPr bwMode="auto">
          <a:xfrm rot="5400000">
            <a:off x="2695575" y="1419225"/>
            <a:ext cx="3895725" cy="5172075"/>
          </a:xfrm>
          <a:prstGeom prst="rect">
            <a:avLst/>
          </a:prstGeom>
          <a:noFill/>
          <a:ln w="9525">
            <a:noFill/>
            <a:miter lim="800000"/>
            <a:headEnd/>
            <a:tailEnd/>
          </a:ln>
        </p:spPr>
      </p:pic>
      <p:sp>
        <p:nvSpPr>
          <p:cNvPr id="20" name="TextBox 19"/>
          <p:cNvSpPr txBox="1"/>
          <p:nvPr/>
        </p:nvSpPr>
        <p:spPr>
          <a:xfrm>
            <a:off x="609600" y="762000"/>
            <a:ext cx="7848599" cy="954107"/>
          </a:xfrm>
          <a:prstGeom prst="rect">
            <a:avLst/>
          </a:prstGeom>
          <a:noFill/>
        </p:spPr>
        <p:txBody>
          <a:bodyPr wrap="square" rtlCol="0">
            <a:spAutoFit/>
          </a:bodyPr>
          <a:lstStyle/>
          <a:p>
            <a:pPr algn="ctr"/>
            <a:r>
              <a:rPr lang="en-US" sz="2800" b="1">
                <a:solidFill>
                  <a:srgbClr val="FF0000"/>
                </a:solidFill>
              </a:rPr>
              <a:t>Record that on your personal white board,</a:t>
            </a:r>
          </a:p>
          <a:p>
            <a:pPr algn="ctr"/>
            <a:r>
              <a:rPr lang="en-US" sz="2800" b="1">
                <a:solidFill>
                  <a:srgbClr val="FF0000"/>
                </a:solidFill>
              </a:rPr>
              <a:t>and put your cars on the train track.</a:t>
            </a:r>
          </a:p>
        </p:txBody>
      </p:sp>
      <p:sp>
        <p:nvSpPr>
          <p:cNvPr id="21" name="TextBox 20"/>
          <p:cNvSpPr txBox="1"/>
          <p:nvPr/>
        </p:nvSpPr>
        <p:spPr>
          <a:xfrm>
            <a:off x="2590800" y="4495800"/>
            <a:ext cx="704039" cy="1323439"/>
          </a:xfrm>
          <a:prstGeom prst="rect">
            <a:avLst/>
          </a:prstGeom>
          <a:noFill/>
        </p:spPr>
        <p:txBody>
          <a:bodyPr wrap="none" rtlCol="0">
            <a:spAutoFit/>
          </a:bodyPr>
          <a:lstStyle/>
          <a:p>
            <a:pPr algn="ctr"/>
            <a:r>
              <a:rPr lang="en-US" sz="8000"/>
              <a:t>7</a:t>
            </a:r>
          </a:p>
        </p:txBody>
      </p:sp>
      <p:pic>
        <p:nvPicPr>
          <p:cNvPr id="2611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352800" y="2590800"/>
            <a:ext cx="533400" cy="533400"/>
          </a:xfrm>
          <a:prstGeom prst="rect">
            <a:avLst/>
          </a:prstGeom>
          <a:noFill/>
        </p:spPr>
      </p:pic>
      <p:pic>
        <p:nvPicPr>
          <p:cNvPr id="22"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733800" y="2590800"/>
            <a:ext cx="533400" cy="533400"/>
          </a:xfrm>
          <a:prstGeom prst="rect">
            <a:avLst/>
          </a:prstGeom>
          <a:noFill/>
        </p:spPr>
      </p:pic>
      <p:pic>
        <p:nvPicPr>
          <p:cNvPr id="23"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114800" y="2590800"/>
            <a:ext cx="533400" cy="533400"/>
          </a:xfrm>
          <a:prstGeom prst="rect">
            <a:avLst/>
          </a:prstGeom>
          <a:noFill/>
        </p:spPr>
      </p:pic>
      <p:pic>
        <p:nvPicPr>
          <p:cNvPr id="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495800" y="2590800"/>
            <a:ext cx="533400" cy="533400"/>
          </a:xfrm>
          <a:prstGeom prst="rect">
            <a:avLst/>
          </a:prstGeom>
          <a:noFill/>
        </p:spPr>
      </p:pic>
      <p:pic>
        <p:nvPicPr>
          <p:cNvPr id="25"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876800" y="2590800"/>
            <a:ext cx="533400" cy="533400"/>
          </a:xfrm>
          <a:prstGeom prst="rect">
            <a:avLst/>
          </a:prstGeom>
          <a:noFill/>
        </p:spPr>
      </p:pic>
      <p:pic>
        <p:nvPicPr>
          <p:cNvPr id="26"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257800" y="2590800"/>
            <a:ext cx="533400" cy="533400"/>
          </a:xfrm>
          <a:prstGeom prst="rect">
            <a:avLst/>
          </a:prstGeom>
          <a:noFill/>
        </p:spPr>
      </p:pic>
      <p:pic>
        <p:nvPicPr>
          <p:cNvPr id="27"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638800" y="2590800"/>
            <a:ext cx="533400" cy="533400"/>
          </a:xfrm>
          <a:prstGeom prst="rect">
            <a:avLst/>
          </a:prstGeom>
          <a:noFill/>
        </p:spPr>
      </p:pic>
      <p:sp>
        <p:nvSpPr>
          <p:cNvPr id="28" name="TextBox 27"/>
          <p:cNvSpPr txBox="1"/>
          <p:nvPr/>
        </p:nvSpPr>
        <p:spPr>
          <a:xfrm>
            <a:off x="609600" y="685800"/>
            <a:ext cx="7848599" cy="954107"/>
          </a:xfrm>
          <a:prstGeom prst="rect">
            <a:avLst/>
          </a:prstGeom>
          <a:noFill/>
        </p:spPr>
        <p:txBody>
          <a:bodyPr wrap="square" rtlCol="0">
            <a:spAutoFit/>
          </a:bodyPr>
          <a:lstStyle/>
          <a:p>
            <a:pPr algn="ctr"/>
            <a:r>
              <a:rPr lang="en-US" sz="2800" b="1">
                <a:solidFill>
                  <a:srgbClr val="009900"/>
                </a:solidFill>
              </a:rPr>
              <a:t>Snap your train into two groups to show </a:t>
            </a:r>
          </a:p>
          <a:p>
            <a:pPr algn="ctr"/>
            <a:r>
              <a:rPr lang="en-US" sz="2800" b="1">
                <a:solidFill>
                  <a:srgbClr val="009900"/>
                </a:solidFill>
              </a:rPr>
              <a:t>2 cars and 5 cars on the train track.</a:t>
            </a:r>
          </a:p>
        </p:txBody>
      </p:sp>
      <p:sp>
        <p:nvSpPr>
          <p:cNvPr id="29" name="TextBox 28"/>
          <p:cNvSpPr txBox="1"/>
          <p:nvPr/>
        </p:nvSpPr>
        <p:spPr>
          <a:xfrm>
            <a:off x="533400" y="838200"/>
            <a:ext cx="7848599" cy="954107"/>
          </a:xfrm>
          <a:prstGeom prst="rect">
            <a:avLst/>
          </a:prstGeom>
          <a:noFill/>
        </p:spPr>
        <p:txBody>
          <a:bodyPr wrap="square" rtlCol="0">
            <a:spAutoFit/>
          </a:bodyPr>
          <a:lstStyle/>
          <a:p>
            <a:pPr algn="ctr"/>
            <a:r>
              <a:rPr lang="en-US" sz="2800" b="1">
                <a:solidFill>
                  <a:srgbClr val="0000FF"/>
                </a:solidFill>
              </a:rPr>
              <a:t>Write the number sentence that</a:t>
            </a:r>
          </a:p>
          <a:p>
            <a:pPr algn="ctr"/>
            <a:r>
              <a:rPr lang="en-US" sz="2800" b="1">
                <a:solidFill>
                  <a:srgbClr val="0000FF"/>
                </a:solidFill>
              </a:rPr>
              <a:t>tell what we just did.</a:t>
            </a:r>
          </a:p>
        </p:txBody>
      </p:sp>
      <p:sp>
        <p:nvSpPr>
          <p:cNvPr id="30" name="Rectangle 2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1"/>
                                        </p:tgtEl>
                                        <p:attrNameLst>
                                          <p:attrName>ppt_x</p:attrName>
                                        </p:attrNameLst>
                                      </p:cBhvr>
                                      <p:tavLst>
                                        <p:tav tm="0">
                                          <p:val>
                                            <p:strVal val="ppt_x"/>
                                          </p:val>
                                        </p:tav>
                                        <p:tav tm="100000">
                                          <p:val>
                                            <p:strVal val="1+ppt_w/2"/>
                                          </p:val>
                                        </p:tav>
                                      </p:tavLst>
                                    </p:anim>
                                    <p:anim calcmode="lin" valueType="num">
                                      <p:cBhvr additive="base">
                                        <p:cTn id="7" dur="500"/>
                                        <p:tgtEl>
                                          <p:spTgt spid="31"/>
                                        </p:tgtEl>
                                        <p:attrNameLst>
                                          <p:attrName>ppt_y</p:attrName>
                                        </p:attrNameLst>
                                      </p:cBhvr>
                                      <p:tavLst>
                                        <p:tav tm="0">
                                          <p:val>
                                            <p:strVal val="ppt_y"/>
                                          </p:val>
                                        </p:tav>
                                        <p:tav tm="100000">
                                          <p:val>
                                            <p:strVal val="ppt_y"/>
                                          </p:val>
                                        </p:tav>
                                      </p:tavLst>
                                    </p:anim>
                                    <p:set>
                                      <p:cBhvr>
                                        <p:cTn id="8" dur="1" fill="hold">
                                          <p:stCondLst>
                                            <p:cond delay="499"/>
                                          </p:stCondLst>
                                        </p:cTn>
                                        <p:tgtEl>
                                          <p:spTgt spid="3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61124"/>
                                        </p:tgtEl>
                                        <p:attrNameLst>
                                          <p:attrName>style.visibility</p:attrName>
                                        </p:attrNameLst>
                                      </p:cBhvr>
                                      <p:to>
                                        <p:strVal val="visible"/>
                                      </p:to>
                                    </p:set>
                                    <p:anim calcmode="lin" valueType="num">
                                      <p:cBhvr additive="base">
                                        <p:cTn id="16" dur="1000" fill="hold"/>
                                        <p:tgtEl>
                                          <p:spTgt spid="261124"/>
                                        </p:tgtEl>
                                        <p:attrNameLst>
                                          <p:attrName>ppt_x</p:attrName>
                                        </p:attrNameLst>
                                      </p:cBhvr>
                                      <p:tavLst>
                                        <p:tav tm="0">
                                          <p:val>
                                            <p:strVal val="#ppt_x"/>
                                          </p:val>
                                        </p:tav>
                                        <p:tav tm="100000">
                                          <p:val>
                                            <p:strVal val="#ppt_x"/>
                                          </p:val>
                                        </p:tav>
                                      </p:tavLst>
                                    </p:anim>
                                    <p:anim calcmode="lin" valueType="num">
                                      <p:cBhvr additive="base">
                                        <p:cTn id="17" dur="1000" fill="hold"/>
                                        <p:tgtEl>
                                          <p:spTgt spid="2611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000" fill="hold"/>
                                        <p:tgtEl>
                                          <p:spTgt spid="22"/>
                                        </p:tgtEl>
                                        <p:attrNameLst>
                                          <p:attrName>ppt_x</p:attrName>
                                        </p:attrNameLst>
                                      </p:cBhvr>
                                      <p:tavLst>
                                        <p:tav tm="0">
                                          <p:val>
                                            <p:strVal val="#ppt_x"/>
                                          </p:val>
                                        </p:tav>
                                        <p:tav tm="100000">
                                          <p:val>
                                            <p:strVal val="#ppt_x"/>
                                          </p:val>
                                        </p:tav>
                                      </p:tavLst>
                                    </p:anim>
                                    <p:anim calcmode="lin" valueType="num">
                                      <p:cBhvr additive="base">
                                        <p:cTn id="21" dur="1000" fill="hold"/>
                                        <p:tgtEl>
                                          <p:spTgt spid="2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1000" fill="hold"/>
                                        <p:tgtEl>
                                          <p:spTgt spid="23"/>
                                        </p:tgtEl>
                                        <p:attrNameLst>
                                          <p:attrName>ppt_x</p:attrName>
                                        </p:attrNameLst>
                                      </p:cBhvr>
                                      <p:tavLst>
                                        <p:tav tm="0">
                                          <p:val>
                                            <p:strVal val="#ppt_x"/>
                                          </p:val>
                                        </p:tav>
                                        <p:tav tm="100000">
                                          <p:val>
                                            <p:strVal val="#ppt_x"/>
                                          </p:val>
                                        </p:tav>
                                      </p:tavLst>
                                    </p:anim>
                                    <p:anim calcmode="lin" valueType="num">
                                      <p:cBhvr additive="base">
                                        <p:cTn id="25" dur="1000" fill="hold"/>
                                        <p:tgtEl>
                                          <p:spTgt spid="2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1000" fill="hold"/>
                                        <p:tgtEl>
                                          <p:spTgt spid="24"/>
                                        </p:tgtEl>
                                        <p:attrNameLst>
                                          <p:attrName>ppt_x</p:attrName>
                                        </p:attrNameLst>
                                      </p:cBhvr>
                                      <p:tavLst>
                                        <p:tav tm="0">
                                          <p:val>
                                            <p:strVal val="#ppt_x"/>
                                          </p:val>
                                        </p:tav>
                                        <p:tav tm="100000">
                                          <p:val>
                                            <p:strVal val="#ppt_x"/>
                                          </p:val>
                                        </p:tav>
                                      </p:tavLst>
                                    </p:anim>
                                    <p:anim calcmode="lin" valueType="num">
                                      <p:cBhvr additive="base">
                                        <p:cTn id="29" dur="10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1000" fill="hold"/>
                                        <p:tgtEl>
                                          <p:spTgt spid="25"/>
                                        </p:tgtEl>
                                        <p:attrNameLst>
                                          <p:attrName>ppt_x</p:attrName>
                                        </p:attrNameLst>
                                      </p:cBhvr>
                                      <p:tavLst>
                                        <p:tav tm="0">
                                          <p:val>
                                            <p:strVal val="#ppt_x"/>
                                          </p:val>
                                        </p:tav>
                                        <p:tav tm="100000">
                                          <p:val>
                                            <p:strVal val="#ppt_x"/>
                                          </p:val>
                                        </p:tav>
                                      </p:tavLst>
                                    </p:anim>
                                    <p:anim calcmode="lin" valueType="num">
                                      <p:cBhvr additive="base">
                                        <p:cTn id="33" dur="10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1000" fill="hold"/>
                                        <p:tgtEl>
                                          <p:spTgt spid="26"/>
                                        </p:tgtEl>
                                        <p:attrNameLst>
                                          <p:attrName>ppt_x</p:attrName>
                                        </p:attrNameLst>
                                      </p:cBhvr>
                                      <p:tavLst>
                                        <p:tav tm="0">
                                          <p:val>
                                            <p:strVal val="#ppt_x"/>
                                          </p:val>
                                        </p:tav>
                                        <p:tav tm="100000">
                                          <p:val>
                                            <p:strVal val="#ppt_x"/>
                                          </p:val>
                                        </p:tav>
                                      </p:tavLst>
                                    </p:anim>
                                    <p:anim calcmode="lin" valueType="num">
                                      <p:cBhvr additive="base">
                                        <p:cTn id="37" dur="1000" fill="hold"/>
                                        <p:tgtEl>
                                          <p:spTgt spid="2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1000" fill="hold"/>
                                        <p:tgtEl>
                                          <p:spTgt spid="27"/>
                                        </p:tgtEl>
                                        <p:attrNameLst>
                                          <p:attrName>ppt_x</p:attrName>
                                        </p:attrNameLst>
                                      </p:cBhvr>
                                      <p:tavLst>
                                        <p:tav tm="0">
                                          <p:val>
                                            <p:strVal val="#ppt_x"/>
                                          </p:val>
                                        </p:tav>
                                        <p:tav tm="100000">
                                          <p:val>
                                            <p:strVal val="#ppt_x"/>
                                          </p:val>
                                        </p:tav>
                                      </p:tavLst>
                                    </p:anim>
                                    <p:anim calcmode="lin" valueType="num">
                                      <p:cBhvr additive="base">
                                        <p:cTn id="41" dur="1000" fill="hold"/>
                                        <p:tgtEl>
                                          <p:spTgt spid="2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1000" fill="hold"/>
                                        <p:tgtEl>
                                          <p:spTgt spid="21"/>
                                        </p:tgtEl>
                                        <p:attrNameLst>
                                          <p:attrName>ppt_x</p:attrName>
                                        </p:attrNameLst>
                                      </p:cBhvr>
                                      <p:tavLst>
                                        <p:tav tm="0">
                                          <p:val>
                                            <p:strVal val="#ppt_x"/>
                                          </p:val>
                                        </p:tav>
                                        <p:tav tm="100000">
                                          <p:val>
                                            <p:strVal val="#ppt_x"/>
                                          </p:val>
                                        </p:tav>
                                      </p:tavLst>
                                    </p:anim>
                                    <p:anim calcmode="lin" valueType="num">
                                      <p:cBhvr additive="base">
                                        <p:cTn id="45"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xit" presetSubtype="8" fill="hold" grpId="1" nodeType="clickEffect">
                                  <p:stCondLst>
                                    <p:cond delay="0"/>
                                  </p:stCondLst>
                                  <p:childTnLst>
                                    <p:anim calcmode="lin" valueType="num">
                                      <p:cBhvr additive="base">
                                        <p:cTn id="49" dur="500"/>
                                        <p:tgtEl>
                                          <p:spTgt spid="20"/>
                                        </p:tgtEl>
                                        <p:attrNameLst>
                                          <p:attrName>ppt_x</p:attrName>
                                        </p:attrNameLst>
                                      </p:cBhvr>
                                      <p:tavLst>
                                        <p:tav tm="0">
                                          <p:val>
                                            <p:strVal val="ppt_x"/>
                                          </p:val>
                                        </p:tav>
                                        <p:tav tm="100000">
                                          <p:val>
                                            <p:strVal val="0-ppt_w/2"/>
                                          </p:val>
                                        </p:tav>
                                      </p:tavLst>
                                    </p:anim>
                                    <p:anim calcmode="lin" valueType="num">
                                      <p:cBhvr additive="base">
                                        <p:cTn id="50" dur="500"/>
                                        <p:tgtEl>
                                          <p:spTgt spid="20"/>
                                        </p:tgtEl>
                                        <p:attrNameLst>
                                          <p:attrName>ppt_y</p:attrName>
                                        </p:attrNameLst>
                                      </p:cBhvr>
                                      <p:tavLst>
                                        <p:tav tm="0">
                                          <p:val>
                                            <p:strVal val="ppt_y"/>
                                          </p:val>
                                        </p:tav>
                                        <p:tav tm="100000">
                                          <p:val>
                                            <p:strVal val="ppt_y"/>
                                          </p:val>
                                        </p:tav>
                                      </p:tavLst>
                                    </p:anim>
                                    <p:set>
                                      <p:cBhvr>
                                        <p:cTn id="51" dur="1" fill="hold">
                                          <p:stCondLst>
                                            <p:cond delay="499"/>
                                          </p:stCondLst>
                                        </p:cTn>
                                        <p:tgtEl>
                                          <p:spTgt spid="20"/>
                                        </p:tgtEl>
                                        <p:attrNameLst>
                                          <p:attrName>style.visibility</p:attrName>
                                        </p:attrNameLst>
                                      </p:cBhvr>
                                      <p:to>
                                        <p:strVal val="hidden"/>
                                      </p:to>
                                    </p:set>
                                  </p:childTnLst>
                                </p:cTn>
                              </p:par>
                              <p:par>
                                <p:cTn id="52" presetID="2" presetClass="entr" presetSubtype="2"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1+#ppt_w/2"/>
                                          </p:val>
                                        </p:tav>
                                        <p:tav tm="100000">
                                          <p:val>
                                            <p:strVal val="#ppt_x"/>
                                          </p:val>
                                        </p:tav>
                                      </p:tavLst>
                                    </p:anim>
                                    <p:anim calcmode="lin" valueType="num">
                                      <p:cBhvr additive="base">
                                        <p:cTn id="55" dur="500" fill="hold"/>
                                        <p:tgtEl>
                                          <p:spTgt spid="28"/>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63" presetClass="path" presetSubtype="0" accel="50000" decel="50000" fill="hold" nodeType="afterEffect">
                                  <p:stCondLst>
                                    <p:cond delay="0"/>
                                  </p:stCondLst>
                                  <p:childTnLst>
                                    <p:animMotion origin="layout" path="M 3.33333E-6 -1.22109E-6 L 0.0875 -0.00555 " pathEditMode="relative" rAng="0" ptsTypes="AA">
                                      <p:cBhvr>
                                        <p:cTn id="58" dur="2000" fill="hold"/>
                                        <p:tgtEl>
                                          <p:spTgt spid="26"/>
                                        </p:tgtEl>
                                        <p:attrNameLst>
                                          <p:attrName>ppt_x</p:attrName>
                                          <p:attrName>ppt_y</p:attrName>
                                        </p:attrNameLst>
                                      </p:cBhvr>
                                      <p:rCtr x="4400" y="-300"/>
                                    </p:animMotion>
                                  </p:childTnLst>
                                </p:cTn>
                              </p:par>
                              <p:par>
                                <p:cTn id="59" presetID="63" presetClass="path" presetSubtype="0" accel="50000" decel="50000" fill="hold" nodeType="withEffect">
                                  <p:stCondLst>
                                    <p:cond delay="0"/>
                                  </p:stCondLst>
                                  <p:childTnLst>
                                    <p:animMotion origin="layout" path="M -0.0125 -1.22109E-6 L 0.075 -0.00555 " pathEditMode="relative" rAng="0" ptsTypes="AA">
                                      <p:cBhvr>
                                        <p:cTn id="60" dur="2000" fill="hold"/>
                                        <p:tgtEl>
                                          <p:spTgt spid="27"/>
                                        </p:tgtEl>
                                        <p:attrNameLst>
                                          <p:attrName>ppt_x</p:attrName>
                                          <p:attrName>ppt_y</p:attrName>
                                        </p:attrNameLst>
                                      </p:cBhvr>
                                      <p:rCtr x="4400" y="-300"/>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8" fill="hold" grpId="1" nodeType="clickEffect">
                                  <p:stCondLst>
                                    <p:cond delay="0"/>
                                  </p:stCondLst>
                                  <p:childTnLst>
                                    <p:anim calcmode="lin" valueType="num">
                                      <p:cBhvr additive="base">
                                        <p:cTn id="64" dur="500"/>
                                        <p:tgtEl>
                                          <p:spTgt spid="28"/>
                                        </p:tgtEl>
                                        <p:attrNameLst>
                                          <p:attrName>ppt_x</p:attrName>
                                        </p:attrNameLst>
                                      </p:cBhvr>
                                      <p:tavLst>
                                        <p:tav tm="0">
                                          <p:val>
                                            <p:strVal val="ppt_x"/>
                                          </p:val>
                                        </p:tav>
                                        <p:tav tm="100000">
                                          <p:val>
                                            <p:strVal val="0-ppt_w/2"/>
                                          </p:val>
                                        </p:tav>
                                      </p:tavLst>
                                    </p:anim>
                                    <p:anim calcmode="lin" valueType="num">
                                      <p:cBhvr additive="base">
                                        <p:cTn id="65" dur="500"/>
                                        <p:tgtEl>
                                          <p:spTgt spid="28"/>
                                        </p:tgtEl>
                                        <p:attrNameLst>
                                          <p:attrName>ppt_y</p:attrName>
                                        </p:attrNameLst>
                                      </p:cBhvr>
                                      <p:tavLst>
                                        <p:tav tm="0">
                                          <p:val>
                                            <p:strVal val="ppt_y"/>
                                          </p:val>
                                        </p:tav>
                                        <p:tav tm="100000">
                                          <p:val>
                                            <p:strVal val="ppt_y"/>
                                          </p:val>
                                        </p:tav>
                                      </p:tavLst>
                                    </p:anim>
                                    <p:set>
                                      <p:cBhvr>
                                        <p:cTn id="66" dur="1" fill="hold">
                                          <p:stCondLst>
                                            <p:cond delay="499"/>
                                          </p:stCondLst>
                                        </p:cTn>
                                        <p:tgtEl>
                                          <p:spTgt spid="28"/>
                                        </p:tgtEl>
                                        <p:attrNameLst>
                                          <p:attrName>style.visibility</p:attrName>
                                        </p:attrNameLst>
                                      </p:cBhvr>
                                      <p:to>
                                        <p:strVal val="hidden"/>
                                      </p:to>
                                    </p:set>
                                  </p:childTnLst>
                                </p:cTn>
                              </p:par>
                              <p:par>
                                <p:cTn id="67" presetID="2" presetClass="entr" presetSubtype="2"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1+#ppt_w/2"/>
                                          </p:val>
                                        </p:tav>
                                        <p:tav tm="100000">
                                          <p:val>
                                            <p:strVal val="#ppt_x"/>
                                          </p:val>
                                        </p:tav>
                                      </p:tavLst>
                                    </p:anim>
                                    <p:anim calcmode="lin" valueType="num">
                                      <p:cBhvr additive="base">
                                        <p:cTn id="7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0" grpId="0"/>
      <p:bldP spid="20" grpId="1"/>
      <p:bldP spid="28" grpId="0"/>
      <p:bldP spid="28" grpId="1"/>
      <p:bldP spid="29"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14</a:t>
            </a:r>
          </a:p>
        </p:txBody>
      </p:sp>
      <p:pic>
        <p:nvPicPr>
          <p:cNvPr id="261122" name="Picture 2"/>
          <p:cNvPicPr>
            <a:picLocks noChangeAspect="1" noChangeArrowheads="1"/>
          </p:cNvPicPr>
          <p:nvPr/>
        </p:nvPicPr>
        <p:blipFill>
          <a:blip r:embed="rId3" cstate="print"/>
          <a:srcRect/>
          <a:stretch>
            <a:fillRect/>
          </a:stretch>
        </p:blipFill>
        <p:spPr bwMode="auto">
          <a:xfrm rot="5400000">
            <a:off x="2695575" y="1419225"/>
            <a:ext cx="3895725" cy="5172075"/>
          </a:xfrm>
          <a:prstGeom prst="rect">
            <a:avLst/>
          </a:prstGeom>
          <a:noFill/>
          <a:ln w="9525">
            <a:noFill/>
            <a:miter lim="800000"/>
            <a:headEnd/>
            <a:tailEnd/>
          </a:ln>
        </p:spPr>
      </p:pic>
      <p:sp>
        <p:nvSpPr>
          <p:cNvPr id="21" name="TextBox 20"/>
          <p:cNvSpPr txBox="1"/>
          <p:nvPr/>
        </p:nvSpPr>
        <p:spPr>
          <a:xfrm>
            <a:off x="2590800" y="4495800"/>
            <a:ext cx="704039" cy="1323439"/>
          </a:xfrm>
          <a:prstGeom prst="rect">
            <a:avLst/>
          </a:prstGeom>
          <a:noFill/>
        </p:spPr>
        <p:txBody>
          <a:bodyPr wrap="none" rtlCol="0">
            <a:spAutoFit/>
          </a:bodyPr>
          <a:lstStyle/>
          <a:p>
            <a:pPr algn="ctr"/>
            <a:r>
              <a:rPr lang="en-US" sz="8000"/>
              <a:t>7</a:t>
            </a:r>
          </a:p>
        </p:txBody>
      </p:sp>
      <p:pic>
        <p:nvPicPr>
          <p:cNvPr id="2611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352800" y="2590800"/>
            <a:ext cx="533400" cy="533400"/>
          </a:xfrm>
          <a:prstGeom prst="rect">
            <a:avLst/>
          </a:prstGeom>
          <a:noFill/>
        </p:spPr>
      </p:pic>
      <p:pic>
        <p:nvPicPr>
          <p:cNvPr id="22"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733800" y="2590800"/>
            <a:ext cx="533400" cy="533400"/>
          </a:xfrm>
          <a:prstGeom prst="rect">
            <a:avLst/>
          </a:prstGeom>
          <a:noFill/>
        </p:spPr>
      </p:pic>
      <p:pic>
        <p:nvPicPr>
          <p:cNvPr id="23"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114800" y="2590800"/>
            <a:ext cx="533400" cy="533400"/>
          </a:xfrm>
          <a:prstGeom prst="rect">
            <a:avLst/>
          </a:prstGeom>
          <a:noFill/>
        </p:spPr>
      </p:pic>
      <p:pic>
        <p:nvPicPr>
          <p:cNvPr id="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495800" y="2590800"/>
            <a:ext cx="533400" cy="533400"/>
          </a:xfrm>
          <a:prstGeom prst="rect">
            <a:avLst/>
          </a:prstGeom>
          <a:noFill/>
        </p:spPr>
      </p:pic>
      <p:pic>
        <p:nvPicPr>
          <p:cNvPr id="25"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876800" y="2590800"/>
            <a:ext cx="533400" cy="533400"/>
          </a:xfrm>
          <a:prstGeom prst="rect">
            <a:avLst/>
          </a:prstGeom>
          <a:noFill/>
        </p:spPr>
      </p:pic>
      <p:pic>
        <p:nvPicPr>
          <p:cNvPr id="26"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257800" y="2590800"/>
            <a:ext cx="533400" cy="533400"/>
          </a:xfrm>
          <a:prstGeom prst="rect">
            <a:avLst/>
          </a:prstGeom>
          <a:noFill/>
        </p:spPr>
      </p:pic>
      <p:pic>
        <p:nvPicPr>
          <p:cNvPr id="27"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638800" y="2590800"/>
            <a:ext cx="533400" cy="533400"/>
          </a:xfrm>
          <a:prstGeom prst="rect">
            <a:avLst/>
          </a:prstGeom>
          <a:noFill/>
        </p:spPr>
      </p:pic>
      <p:sp>
        <p:nvSpPr>
          <p:cNvPr id="30" name="TextBox 29"/>
          <p:cNvSpPr txBox="1"/>
          <p:nvPr/>
        </p:nvSpPr>
        <p:spPr>
          <a:xfrm>
            <a:off x="685800" y="914400"/>
            <a:ext cx="7848599" cy="954107"/>
          </a:xfrm>
          <a:prstGeom prst="rect">
            <a:avLst/>
          </a:prstGeom>
          <a:noFill/>
        </p:spPr>
        <p:txBody>
          <a:bodyPr wrap="square" rtlCol="0">
            <a:spAutoFit/>
          </a:bodyPr>
          <a:lstStyle/>
          <a:p>
            <a:pPr algn="ctr"/>
            <a:r>
              <a:rPr lang="en-US" sz="2800" b="1">
                <a:solidFill>
                  <a:srgbClr val="FF0000"/>
                </a:solidFill>
              </a:rPr>
              <a:t>Now, put the parts back together again.</a:t>
            </a:r>
          </a:p>
          <a:p>
            <a:pPr algn="ctr"/>
            <a:r>
              <a:rPr lang="en-US" sz="2800" b="1">
                <a:solidFill>
                  <a:srgbClr val="FF0000"/>
                </a:solidFill>
              </a:rPr>
              <a:t>What is the </a:t>
            </a:r>
            <a:r>
              <a:rPr lang="en-US" sz="2800" b="1" u="sng">
                <a:solidFill>
                  <a:srgbClr val="FF0000"/>
                </a:solidFill>
              </a:rPr>
              <a:t>total</a:t>
            </a:r>
            <a:r>
              <a:rPr lang="en-US" sz="2800" b="1">
                <a:solidFill>
                  <a:srgbClr val="FF0000"/>
                </a:solidFill>
              </a:rPr>
              <a:t> number of cars on the track?</a:t>
            </a:r>
          </a:p>
        </p:txBody>
      </p:sp>
      <p:sp>
        <p:nvSpPr>
          <p:cNvPr id="32" name="TextBox 31"/>
          <p:cNvSpPr txBox="1"/>
          <p:nvPr/>
        </p:nvSpPr>
        <p:spPr>
          <a:xfrm>
            <a:off x="4419600" y="4495800"/>
            <a:ext cx="704039" cy="1323439"/>
          </a:xfrm>
          <a:prstGeom prst="rect">
            <a:avLst/>
          </a:prstGeom>
          <a:noFill/>
        </p:spPr>
        <p:txBody>
          <a:bodyPr wrap="none" rtlCol="0">
            <a:spAutoFit/>
          </a:bodyPr>
          <a:lstStyle/>
          <a:p>
            <a:pPr algn="ctr"/>
            <a:r>
              <a:rPr lang="en-US" sz="8000"/>
              <a:t>5</a:t>
            </a:r>
          </a:p>
        </p:txBody>
      </p:sp>
      <p:sp>
        <p:nvSpPr>
          <p:cNvPr id="33" name="TextBox 32"/>
          <p:cNvSpPr txBox="1"/>
          <p:nvPr/>
        </p:nvSpPr>
        <p:spPr>
          <a:xfrm>
            <a:off x="6248400" y="4495800"/>
            <a:ext cx="704039" cy="1323439"/>
          </a:xfrm>
          <a:prstGeom prst="rect">
            <a:avLst/>
          </a:prstGeom>
          <a:noFill/>
        </p:spPr>
        <p:txBody>
          <a:bodyPr wrap="none" rtlCol="0">
            <a:spAutoFit/>
          </a:bodyPr>
          <a:lstStyle/>
          <a:p>
            <a:pPr algn="ctr"/>
            <a:r>
              <a:rPr lang="en-US" sz="8000"/>
              <a:t>2</a:t>
            </a:r>
          </a:p>
        </p:txBody>
      </p:sp>
      <p:sp>
        <p:nvSpPr>
          <p:cNvPr id="18" name="Rectangle 1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14</a:t>
            </a:r>
          </a:p>
        </p:txBody>
      </p:sp>
      <p:pic>
        <p:nvPicPr>
          <p:cNvPr id="261122" name="Picture 2"/>
          <p:cNvPicPr>
            <a:picLocks noChangeAspect="1" noChangeArrowheads="1"/>
          </p:cNvPicPr>
          <p:nvPr/>
        </p:nvPicPr>
        <p:blipFill>
          <a:blip r:embed="rId3" cstate="print"/>
          <a:srcRect/>
          <a:stretch>
            <a:fillRect/>
          </a:stretch>
        </p:blipFill>
        <p:spPr bwMode="auto">
          <a:xfrm rot="5400000">
            <a:off x="2695575" y="1419225"/>
            <a:ext cx="3895725" cy="5172075"/>
          </a:xfrm>
          <a:prstGeom prst="rect">
            <a:avLst/>
          </a:prstGeom>
          <a:noFill/>
          <a:ln w="9525">
            <a:noFill/>
            <a:miter lim="800000"/>
            <a:headEnd/>
            <a:tailEnd/>
          </a:ln>
        </p:spPr>
      </p:pic>
      <p:sp>
        <p:nvSpPr>
          <p:cNvPr id="21" name="TextBox 20"/>
          <p:cNvSpPr txBox="1"/>
          <p:nvPr/>
        </p:nvSpPr>
        <p:spPr>
          <a:xfrm>
            <a:off x="2590800" y="4495800"/>
            <a:ext cx="704039" cy="1323439"/>
          </a:xfrm>
          <a:prstGeom prst="rect">
            <a:avLst/>
          </a:prstGeom>
          <a:noFill/>
        </p:spPr>
        <p:txBody>
          <a:bodyPr wrap="none" rtlCol="0">
            <a:spAutoFit/>
          </a:bodyPr>
          <a:lstStyle/>
          <a:p>
            <a:pPr algn="ctr"/>
            <a:r>
              <a:rPr lang="en-US" sz="8000"/>
              <a:t>7</a:t>
            </a:r>
          </a:p>
        </p:txBody>
      </p:sp>
      <p:pic>
        <p:nvPicPr>
          <p:cNvPr id="2611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352800" y="2590800"/>
            <a:ext cx="533400" cy="533400"/>
          </a:xfrm>
          <a:prstGeom prst="rect">
            <a:avLst/>
          </a:prstGeom>
          <a:noFill/>
        </p:spPr>
      </p:pic>
      <p:pic>
        <p:nvPicPr>
          <p:cNvPr id="22"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733800" y="2590800"/>
            <a:ext cx="533400" cy="533400"/>
          </a:xfrm>
          <a:prstGeom prst="rect">
            <a:avLst/>
          </a:prstGeom>
          <a:noFill/>
        </p:spPr>
      </p:pic>
      <p:pic>
        <p:nvPicPr>
          <p:cNvPr id="23"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114800" y="2590800"/>
            <a:ext cx="533400" cy="533400"/>
          </a:xfrm>
          <a:prstGeom prst="rect">
            <a:avLst/>
          </a:prstGeom>
          <a:noFill/>
        </p:spPr>
      </p:pic>
      <p:pic>
        <p:nvPicPr>
          <p:cNvPr id="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181600" y="2590800"/>
            <a:ext cx="533400" cy="533400"/>
          </a:xfrm>
          <a:prstGeom prst="rect">
            <a:avLst/>
          </a:prstGeom>
          <a:noFill/>
        </p:spPr>
      </p:pic>
      <p:pic>
        <p:nvPicPr>
          <p:cNvPr id="25"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562600" y="2590800"/>
            <a:ext cx="533400" cy="533400"/>
          </a:xfrm>
          <a:prstGeom prst="rect">
            <a:avLst/>
          </a:prstGeom>
          <a:noFill/>
        </p:spPr>
      </p:pic>
      <p:pic>
        <p:nvPicPr>
          <p:cNvPr id="26"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943600" y="2590800"/>
            <a:ext cx="533400" cy="533400"/>
          </a:xfrm>
          <a:prstGeom prst="rect">
            <a:avLst/>
          </a:prstGeom>
          <a:noFill/>
        </p:spPr>
      </p:pic>
      <p:pic>
        <p:nvPicPr>
          <p:cNvPr id="27" name="Picture 4" descr="http://lessonpix.com/drawings/27625/100x100/Counting+Cube.png"/>
          <p:cNvPicPr>
            <a:picLocks noChangeAspect="1" noChangeArrowheads="1"/>
          </p:cNvPicPr>
          <p:nvPr/>
        </p:nvPicPr>
        <p:blipFill>
          <a:blip r:embed="rId4" cstate="print"/>
          <a:srcRect/>
          <a:stretch>
            <a:fillRect/>
          </a:stretch>
        </p:blipFill>
        <p:spPr bwMode="auto">
          <a:xfrm rot="5400000">
            <a:off x="6324600" y="2590800"/>
            <a:ext cx="533400" cy="533400"/>
          </a:xfrm>
          <a:prstGeom prst="rect">
            <a:avLst/>
          </a:prstGeom>
          <a:noFill/>
        </p:spPr>
      </p:pic>
      <p:sp>
        <p:nvSpPr>
          <p:cNvPr id="30" name="TextBox 29"/>
          <p:cNvSpPr txBox="1"/>
          <p:nvPr/>
        </p:nvSpPr>
        <p:spPr>
          <a:xfrm>
            <a:off x="685800" y="914400"/>
            <a:ext cx="7848599" cy="954107"/>
          </a:xfrm>
          <a:prstGeom prst="rect">
            <a:avLst/>
          </a:prstGeom>
          <a:noFill/>
        </p:spPr>
        <p:txBody>
          <a:bodyPr wrap="square" rtlCol="0">
            <a:spAutoFit/>
          </a:bodyPr>
          <a:lstStyle/>
          <a:p>
            <a:pPr algn="ctr"/>
            <a:r>
              <a:rPr lang="en-US" sz="2800" b="1">
                <a:solidFill>
                  <a:srgbClr val="0000FF"/>
                </a:solidFill>
              </a:rPr>
              <a:t>What if we broke your group of 7 train cars</a:t>
            </a:r>
          </a:p>
          <a:p>
            <a:pPr algn="ctr"/>
            <a:r>
              <a:rPr lang="en-US" sz="2800" b="1">
                <a:solidFill>
                  <a:srgbClr val="0000FF"/>
                </a:solidFill>
              </a:rPr>
              <a:t>into a part with 3 and a part with 4?</a:t>
            </a:r>
          </a:p>
        </p:txBody>
      </p:sp>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14</a:t>
            </a:r>
          </a:p>
        </p:txBody>
      </p:sp>
      <p:pic>
        <p:nvPicPr>
          <p:cNvPr id="261122" name="Picture 2"/>
          <p:cNvPicPr>
            <a:picLocks noChangeAspect="1" noChangeArrowheads="1"/>
          </p:cNvPicPr>
          <p:nvPr/>
        </p:nvPicPr>
        <p:blipFill>
          <a:blip r:embed="rId3" cstate="print"/>
          <a:srcRect/>
          <a:stretch>
            <a:fillRect/>
          </a:stretch>
        </p:blipFill>
        <p:spPr bwMode="auto">
          <a:xfrm rot="5400000">
            <a:off x="2695575" y="1419225"/>
            <a:ext cx="3895725" cy="5172075"/>
          </a:xfrm>
          <a:prstGeom prst="rect">
            <a:avLst/>
          </a:prstGeom>
          <a:noFill/>
          <a:ln w="9525">
            <a:noFill/>
            <a:miter lim="800000"/>
            <a:headEnd/>
            <a:tailEnd/>
          </a:ln>
        </p:spPr>
      </p:pic>
      <p:pic>
        <p:nvPicPr>
          <p:cNvPr id="2611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352800" y="2590800"/>
            <a:ext cx="533400" cy="533400"/>
          </a:xfrm>
          <a:prstGeom prst="rect">
            <a:avLst/>
          </a:prstGeom>
          <a:noFill/>
        </p:spPr>
      </p:pic>
      <p:pic>
        <p:nvPicPr>
          <p:cNvPr id="22" name="Picture 4" descr="http://lessonpix.com/drawings/27625/100x100/Counting+Cube.png"/>
          <p:cNvPicPr>
            <a:picLocks noChangeAspect="1" noChangeArrowheads="1"/>
          </p:cNvPicPr>
          <p:nvPr/>
        </p:nvPicPr>
        <p:blipFill>
          <a:blip r:embed="rId4" cstate="print"/>
          <a:srcRect/>
          <a:stretch>
            <a:fillRect/>
          </a:stretch>
        </p:blipFill>
        <p:spPr bwMode="auto">
          <a:xfrm rot="5400000">
            <a:off x="3733800" y="2590800"/>
            <a:ext cx="533400" cy="533400"/>
          </a:xfrm>
          <a:prstGeom prst="rect">
            <a:avLst/>
          </a:prstGeom>
          <a:noFill/>
        </p:spPr>
      </p:pic>
      <p:pic>
        <p:nvPicPr>
          <p:cNvPr id="23"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114800" y="2590800"/>
            <a:ext cx="533400" cy="533400"/>
          </a:xfrm>
          <a:prstGeom prst="rect">
            <a:avLst/>
          </a:prstGeom>
          <a:noFill/>
        </p:spPr>
      </p:pic>
      <p:pic>
        <p:nvPicPr>
          <p:cNvPr id="24"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495800" y="2590800"/>
            <a:ext cx="533400" cy="533400"/>
          </a:xfrm>
          <a:prstGeom prst="rect">
            <a:avLst/>
          </a:prstGeom>
          <a:noFill/>
        </p:spPr>
      </p:pic>
      <p:pic>
        <p:nvPicPr>
          <p:cNvPr id="25" name="Picture 4" descr="http://lessonpix.com/drawings/27625/100x100/Counting+Cube.png"/>
          <p:cNvPicPr>
            <a:picLocks noChangeAspect="1" noChangeArrowheads="1"/>
          </p:cNvPicPr>
          <p:nvPr/>
        </p:nvPicPr>
        <p:blipFill>
          <a:blip r:embed="rId4" cstate="print"/>
          <a:srcRect/>
          <a:stretch>
            <a:fillRect/>
          </a:stretch>
        </p:blipFill>
        <p:spPr bwMode="auto">
          <a:xfrm rot="5400000">
            <a:off x="4876800" y="2590800"/>
            <a:ext cx="533400" cy="533400"/>
          </a:xfrm>
          <a:prstGeom prst="rect">
            <a:avLst/>
          </a:prstGeom>
          <a:noFill/>
        </p:spPr>
      </p:pic>
      <p:pic>
        <p:nvPicPr>
          <p:cNvPr id="26"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257800" y="2590800"/>
            <a:ext cx="533400" cy="533400"/>
          </a:xfrm>
          <a:prstGeom prst="rect">
            <a:avLst/>
          </a:prstGeom>
          <a:noFill/>
        </p:spPr>
      </p:pic>
      <p:pic>
        <p:nvPicPr>
          <p:cNvPr id="27" name="Picture 4" descr="http://lessonpix.com/drawings/27625/100x100/Counting+Cube.png"/>
          <p:cNvPicPr>
            <a:picLocks noChangeAspect="1" noChangeArrowheads="1"/>
          </p:cNvPicPr>
          <p:nvPr/>
        </p:nvPicPr>
        <p:blipFill>
          <a:blip r:embed="rId4" cstate="print"/>
          <a:srcRect/>
          <a:stretch>
            <a:fillRect/>
          </a:stretch>
        </p:blipFill>
        <p:spPr bwMode="auto">
          <a:xfrm rot="5400000">
            <a:off x="5638800" y="2590800"/>
            <a:ext cx="533400" cy="533400"/>
          </a:xfrm>
          <a:prstGeom prst="rect">
            <a:avLst/>
          </a:prstGeom>
          <a:noFill/>
        </p:spPr>
      </p:pic>
      <p:sp>
        <p:nvSpPr>
          <p:cNvPr id="30" name="TextBox 29"/>
          <p:cNvSpPr txBox="1"/>
          <p:nvPr/>
        </p:nvSpPr>
        <p:spPr>
          <a:xfrm>
            <a:off x="762000" y="609600"/>
            <a:ext cx="7848599" cy="1384995"/>
          </a:xfrm>
          <a:prstGeom prst="rect">
            <a:avLst/>
          </a:prstGeom>
          <a:noFill/>
        </p:spPr>
        <p:txBody>
          <a:bodyPr wrap="square" rtlCol="0">
            <a:spAutoFit/>
          </a:bodyPr>
          <a:lstStyle/>
          <a:p>
            <a:pPr algn="ctr"/>
            <a:r>
              <a:rPr lang="en-US" sz="2800" b="1">
                <a:solidFill>
                  <a:srgbClr val="0000FF"/>
                </a:solidFill>
              </a:rPr>
              <a:t>Now, play Snap with your partner!</a:t>
            </a:r>
          </a:p>
          <a:p>
            <a:pPr algn="ctr"/>
            <a:r>
              <a:rPr lang="en-US" sz="2800" b="1">
                <a:solidFill>
                  <a:srgbClr val="FF0000"/>
                </a:solidFill>
              </a:rPr>
              <a:t>Use your train cars to see how many</a:t>
            </a:r>
          </a:p>
          <a:p>
            <a:pPr algn="ctr"/>
            <a:r>
              <a:rPr lang="en-US" sz="2800" b="1">
                <a:solidFill>
                  <a:srgbClr val="FF0000"/>
                </a:solidFill>
              </a:rPr>
              <a:t>number sentences you can find!</a:t>
            </a:r>
          </a:p>
        </p:txBody>
      </p:sp>
      <p:sp>
        <p:nvSpPr>
          <p:cNvPr id="15" name="Rectangle 14"/>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211700" y="1447635"/>
            <a:ext cx="6491224" cy="4396612"/>
          </a:xfrm>
          <a:prstGeom prst="rect">
            <a:avLst/>
          </a:prstGeom>
        </p:spPr>
      </p:pic>
      <p:sp>
        <p:nvSpPr>
          <p:cNvPr id="8" name="Rectangle 7"/>
          <p:cNvSpPr/>
          <p:nvPr/>
        </p:nvSpPr>
        <p:spPr>
          <a:xfrm>
            <a:off x="4730912" y="1345954"/>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430620" y="3166580"/>
            <a:ext cx="1442127" cy="1784075"/>
          </a:xfrm>
          <a:prstGeom prst="rect">
            <a:avLst/>
          </a:prstGeom>
        </p:spPr>
      </p:pic>
    </p:spTree>
    <p:extLst>
      <p:ext uri="{BB962C8B-B14F-4D97-AF65-F5344CB8AC3E}">
        <p14:creationId xmlns:p14="http://schemas.microsoft.com/office/powerpoint/2010/main" val="104827836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3170"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263171" name="Picture 3"/>
          <p:cNvPicPr>
            <a:picLocks noChangeAspect="1" noChangeArrowheads="1"/>
          </p:cNvPicPr>
          <p:nvPr/>
        </p:nvPicPr>
        <p:blipFill>
          <a:blip r:embed="rId4" cstate="print"/>
          <a:srcRect/>
          <a:stretch>
            <a:fillRect/>
          </a:stretch>
        </p:blipFill>
        <p:spPr bwMode="auto">
          <a:xfrm>
            <a:off x="533400" y="1143000"/>
            <a:ext cx="8053090" cy="26670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3170"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264194" name="Picture 2"/>
          <p:cNvPicPr>
            <a:picLocks noChangeAspect="1" noChangeArrowheads="1"/>
          </p:cNvPicPr>
          <p:nvPr/>
        </p:nvPicPr>
        <p:blipFill>
          <a:blip r:embed="rId4" cstate="print"/>
          <a:srcRect/>
          <a:stretch>
            <a:fillRect/>
          </a:stretch>
        </p:blipFill>
        <p:spPr bwMode="auto">
          <a:xfrm>
            <a:off x="533400" y="1066800"/>
            <a:ext cx="8168369" cy="317658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3170"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265218" name="Picture 2"/>
          <p:cNvPicPr>
            <a:picLocks noChangeAspect="1" noChangeArrowheads="1"/>
          </p:cNvPicPr>
          <p:nvPr/>
        </p:nvPicPr>
        <p:blipFill>
          <a:blip r:embed="rId4" cstate="print"/>
          <a:srcRect/>
          <a:stretch>
            <a:fillRect/>
          </a:stretch>
        </p:blipFill>
        <p:spPr bwMode="auto">
          <a:xfrm>
            <a:off x="304800" y="1219200"/>
            <a:ext cx="8456263" cy="25717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3170"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266242" name="Picture 2"/>
          <p:cNvPicPr>
            <a:picLocks noChangeAspect="1" noChangeArrowheads="1"/>
          </p:cNvPicPr>
          <p:nvPr/>
        </p:nvPicPr>
        <p:blipFill>
          <a:blip r:embed="rId4" cstate="print"/>
          <a:srcRect/>
          <a:stretch>
            <a:fillRect/>
          </a:stretch>
        </p:blipFill>
        <p:spPr bwMode="auto">
          <a:xfrm>
            <a:off x="762000" y="1066800"/>
            <a:ext cx="7724775" cy="48577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3170" name="Picture 2"/>
          <p:cNvPicPr>
            <a:picLocks noChangeAspect="1" noChangeArrowheads="1"/>
          </p:cNvPicPr>
          <p:nvPr/>
        </p:nvPicPr>
        <p:blipFill>
          <a:blip r:embed="rId3" cstate="print"/>
          <a:srcRect/>
          <a:stretch>
            <a:fillRect/>
          </a:stretch>
        </p:blipFill>
        <p:spPr bwMode="auto">
          <a:xfrm>
            <a:off x="228600" y="228600"/>
            <a:ext cx="8686800" cy="4095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838200" y="1295400"/>
            <a:ext cx="7651531" cy="42672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413546" y="1301849"/>
            <a:ext cx="4075585" cy="1171575"/>
          </a:xfrm>
          <a:prstGeom prst="rect">
            <a:avLst/>
          </a:prstGeom>
        </p:spPr>
      </p:pic>
      <p:pic>
        <p:nvPicPr>
          <p:cNvPr id="10" name="Picture 9"/>
          <p:cNvPicPr>
            <a:picLocks noChangeAspect="1"/>
          </p:cNvPicPr>
          <p:nvPr/>
        </p:nvPicPr>
        <p:blipFill>
          <a:blip r:embed="rId4"/>
          <a:stretch>
            <a:fillRect/>
          </a:stretch>
        </p:blipFill>
        <p:spPr>
          <a:xfrm>
            <a:off x="2394264" y="2473424"/>
            <a:ext cx="4112976" cy="2343150"/>
          </a:xfrm>
          <a:prstGeom prst="rect">
            <a:avLst/>
          </a:prstGeom>
        </p:spPr>
      </p:pic>
      <p:pic>
        <p:nvPicPr>
          <p:cNvPr id="3" name="Picture 2"/>
          <p:cNvPicPr>
            <a:picLocks noChangeAspect="1"/>
          </p:cNvPicPr>
          <p:nvPr/>
        </p:nvPicPr>
        <p:blipFill>
          <a:blip r:embed="rId5"/>
          <a:stretch>
            <a:fillRect/>
          </a:stretch>
        </p:blipFill>
        <p:spPr>
          <a:xfrm>
            <a:off x="6489131" y="4039619"/>
            <a:ext cx="1442127" cy="1784075"/>
          </a:xfrm>
          <a:prstGeom prst="rect">
            <a:avLst/>
          </a:prstGeom>
        </p:spPr>
      </p:pic>
    </p:spTree>
    <p:extLst>
      <p:ext uri="{BB962C8B-B14F-4D97-AF65-F5344CB8AC3E}">
        <p14:creationId xmlns:p14="http://schemas.microsoft.com/office/powerpoint/2010/main" val="112976779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9167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15</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make drawings and equations to show addition stories.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8229407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409824" y="2266951"/>
            <a:ext cx="4324350" cy="2324100"/>
          </a:xfrm>
          <a:prstGeom prst="rect">
            <a:avLst/>
          </a:prstGeom>
        </p:spPr>
      </p:pic>
    </p:spTree>
    <p:extLst>
      <p:ext uri="{BB962C8B-B14F-4D97-AF65-F5344CB8AC3E}">
        <p14:creationId xmlns:p14="http://schemas.microsoft.com/office/powerpoint/2010/main" val="62213207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05062" y="2281237"/>
            <a:ext cx="4333875" cy="2295525"/>
          </a:xfrm>
          <a:prstGeom prst="rect">
            <a:avLst/>
          </a:prstGeom>
        </p:spPr>
      </p:pic>
    </p:spTree>
    <p:extLst>
      <p:ext uri="{BB962C8B-B14F-4D97-AF65-F5344CB8AC3E}">
        <p14:creationId xmlns:p14="http://schemas.microsoft.com/office/powerpoint/2010/main" val="108396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05062" y="2266950"/>
            <a:ext cx="4333875" cy="2324100"/>
          </a:xfrm>
          <a:prstGeom prst="rect">
            <a:avLst/>
          </a:prstGeom>
        </p:spPr>
      </p:pic>
    </p:spTree>
    <p:extLst>
      <p:ext uri="{BB962C8B-B14F-4D97-AF65-F5344CB8AC3E}">
        <p14:creationId xmlns:p14="http://schemas.microsoft.com/office/powerpoint/2010/main" val="331962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9934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2</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make and break apart 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21658632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395537" y="2271712"/>
            <a:ext cx="4352925" cy="2314575"/>
          </a:xfrm>
          <a:prstGeom prst="rect">
            <a:avLst/>
          </a:prstGeom>
        </p:spPr>
      </p:pic>
    </p:spTree>
    <p:extLst>
      <p:ext uri="{BB962C8B-B14F-4D97-AF65-F5344CB8AC3E}">
        <p14:creationId xmlns:p14="http://schemas.microsoft.com/office/powerpoint/2010/main" val="11024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14587" y="2266950"/>
            <a:ext cx="4314825" cy="2324100"/>
          </a:xfrm>
          <a:prstGeom prst="rect">
            <a:avLst/>
          </a:prstGeom>
        </p:spPr>
      </p:pic>
    </p:spTree>
    <p:extLst>
      <p:ext uri="{BB962C8B-B14F-4D97-AF65-F5344CB8AC3E}">
        <p14:creationId xmlns:p14="http://schemas.microsoft.com/office/powerpoint/2010/main" val="4590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14587" y="2266950"/>
            <a:ext cx="4314825" cy="2324100"/>
          </a:xfrm>
          <a:prstGeom prst="rect">
            <a:avLst/>
          </a:prstGeom>
        </p:spPr>
      </p:pic>
    </p:spTree>
    <p:extLst>
      <p:ext uri="{BB962C8B-B14F-4D97-AF65-F5344CB8AC3E}">
        <p14:creationId xmlns:p14="http://schemas.microsoft.com/office/powerpoint/2010/main" val="51135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05062" y="2257425"/>
            <a:ext cx="4333875" cy="2343150"/>
          </a:xfrm>
          <a:prstGeom prst="rect">
            <a:avLst/>
          </a:prstGeom>
        </p:spPr>
      </p:pic>
    </p:spTree>
    <p:extLst>
      <p:ext uri="{BB962C8B-B14F-4D97-AF65-F5344CB8AC3E}">
        <p14:creationId xmlns:p14="http://schemas.microsoft.com/office/powerpoint/2010/main" val="2235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414587" y="2271712"/>
            <a:ext cx="4314825" cy="2314575"/>
          </a:xfrm>
          <a:prstGeom prst="rect">
            <a:avLst/>
          </a:prstGeom>
        </p:spPr>
      </p:pic>
    </p:spTree>
    <p:extLst>
      <p:ext uri="{BB962C8B-B14F-4D97-AF65-F5344CB8AC3E}">
        <p14:creationId xmlns:p14="http://schemas.microsoft.com/office/powerpoint/2010/main" val="36266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know the number of dots, and then wait for the snap to say the number.  How many dots?  How many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400300" y="2266950"/>
            <a:ext cx="4343400" cy="2324100"/>
          </a:xfrm>
          <a:prstGeom prst="rect">
            <a:avLst/>
          </a:prstGeom>
        </p:spPr>
      </p:pic>
    </p:spTree>
    <p:extLst>
      <p:ext uri="{BB962C8B-B14F-4D97-AF65-F5344CB8AC3E}">
        <p14:creationId xmlns:p14="http://schemas.microsoft.com/office/powerpoint/2010/main" val="9414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661558" y="1173886"/>
            <a:ext cx="7820882" cy="923330"/>
          </a:xfrm>
          <a:prstGeom prst="rect">
            <a:avLst/>
          </a:prstGeom>
          <a:noFill/>
        </p:spPr>
        <p:txBody>
          <a:bodyPr wrap="square" rtlCol="0">
            <a:spAutoFit/>
          </a:bodyPr>
          <a:lstStyle/>
          <a:p>
            <a:pPr algn="ctr"/>
            <a:r>
              <a:rPr lang="en-US" b="1">
                <a:solidFill>
                  <a:srgbClr val="0000FF"/>
                </a:solidFill>
              </a:rPr>
              <a:t>Do you remember how we use our hands to show taller and shorter?  Show me taller.  Good memories.  Now, show me shorter.  Nice.  I want you to help me compare the height of my number towers.  Do we know which one is taller?</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931" y="423034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722" y="38054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82" y="333920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552" y="289517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994" y="246070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157" y="5638309"/>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905" y="518394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904" y="473768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903" y="430348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1902" y="384089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389" y="338549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881" y="293901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441" y="248155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ttp://www.thecounselorstop.com/wp-content/uploads/2015/08/fi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906968" y="4418680"/>
            <a:ext cx="1948100" cy="20130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thecounselorstop.com/wp-content/uploads/2015/08/fi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V="1">
            <a:off x="2461672" y="4397719"/>
            <a:ext cx="1948100" cy="194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40836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646331"/>
          </a:xfrm>
          <a:prstGeom prst="rect">
            <a:avLst/>
          </a:prstGeom>
          <a:noFill/>
        </p:spPr>
        <p:txBody>
          <a:bodyPr wrap="square" rtlCol="0">
            <a:spAutoFit/>
          </a:bodyPr>
          <a:lstStyle/>
          <a:p>
            <a:pPr algn="ctr"/>
            <a:r>
              <a:rPr lang="en-US" b="1">
                <a:solidFill>
                  <a:srgbClr val="0000FF"/>
                </a:solidFill>
              </a:rPr>
              <a:t>Okay, I’ll line up the endpoints.  Is my 5-stick taller or shorter than my 8-stick?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133" y="516515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924" y="474030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484" y="427402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4" y="382998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2196" y="33955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220" y="514868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968" y="469432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967" y="424806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966" y="381386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965" y="335127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0452" y="289587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944" y="244938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504" y="199192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https://s-media-cache-ak0.pinimg.com/236x/7f/bb/3f/7fbb3f827b8b3fc16e1441463481f1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82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369332"/>
          </a:xfrm>
          <a:prstGeom prst="rect">
            <a:avLst/>
          </a:prstGeom>
          <a:noFill/>
        </p:spPr>
        <p:txBody>
          <a:bodyPr wrap="square" rtlCol="0">
            <a:spAutoFit/>
          </a:bodyPr>
          <a:lstStyle/>
          <a:p>
            <a:pPr algn="ctr"/>
            <a:r>
              <a:rPr lang="en-US" b="1">
                <a:solidFill>
                  <a:srgbClr val="0000FF"/>
                </a:solidFill>
              </a:rPr>
              <a:t>Is my 2-stick taller or shorter than my 6-stick?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881" y="449580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629" y="404143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628" y="359517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627" y="316097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626" y="269838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4987" y="227821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220" y="452597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8105" y="407820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s-media-cache-ak0.pinimg.com/236x/7f/bb/3f/7fbb3f827b8b3fc16e1441463481f1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86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369332"/>
          </a:xfrm>
          <a:prstGeom prst="rect">
            <a:avLst/>
          </a:prstGeom>
          <a:noFill/>
        </p:spPr>
        <p:txBody>
          <a:bodyPr wrap="square" rtlCol="0">
            <a:spAutoFit/>
          </a:bodyPr>
          <a:lstStyle/>
          <a:p>
            <a:pPr algn="ctr"/>
            <a:r>
              <a:rPr lang="en-US" b="1">
                <a:solidFill>
                  <a:srgbClr val="0000FF"/>
                </a:solidFill>
              </a:rPr>
              <a:t>Is my 9-stick taller or shorter than my 4-stick?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22775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48" y="477339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47" y="432713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46" y="389293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945" y="343034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7958" y="297256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550" y="252343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550" y="207474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0550" y="164194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057" y="523776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649" y="478863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649" y="433994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4649" y="390714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7f/bb/3f/7fbb3f827b8b3fc16e1441463481f1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3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3</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51981" y="955113"/>
            <a:ext cx="7440036" cy="1077218"/>
          </a:xfrm>
          <a:prstGeom prst="rect">
            <a:avLst/>
          </a:prstGeom>
          <a:noFill/>
        </p:spPr>
        <p:txBody>
          <a:bodyPr wrap="square" rtlCol="0">
            <a:spAutoFit/>
          </a:bodyPr>
          <a:lstStyle/>
          <a:p>
            <a:pPr algn="ctr"/>
            <a:r>
              <a:rPr lang="en-US" sz="1600" b="1">
                <a:solidFill>
                  <a:srgbClr val="0000FF"/>
                </a:solidFill>
              </a:rPr>
              <a:t>Take out 3 beans.  Point to the first number bond.  Put 2 beans on top of the 2 dots and 1 bean on top of the 1 dot.  Our job is to make 3.  Slide your beans along the lines to make 3.  Now slide your beans back to take apart 3.  Let’s slide the beans again, and this time tell how to make 3, like this 2 and 1 make 3.</a:t>
            </a:r>
            <a:endParaRPr lang="en-US" sz="1400" b="1">
              <a:solidFill>
                <a:srgbClr val="0000FF"/>
              </a:solidFill>
            </a:endParaRPr>
          </a:p>
        </p:txBody>
      </p:sp>
      <p:pic>
        <p:nvPicPr>
          <p:cNvPr id="7" name="Picture 6"/>
          <p:cNvPicPr>
            <a:picLocks noChangeAspect="1"/>
          </p:cNvPicPr>
          <p:nvPr/>
        </p:nvPicPr>
        <p:blipFill>
          <a:blip r:embed="rId4"/>
          <a:stretch>
            <a:fillRect/>
          </a:stretch>
        </p:blipFill>
        <p:spPr>
          <a:xfrm>
            <a:off x="2902741" y="2179046"/>
            <a:ext cx="3338515" cy="4116724"/>
          </a:xfrm>
          <a:prstGeom prst="rect">
            <a:avLst/>
          </a:prstGeom>
        </p:spPr>
      </p:pic>
      <p:pic>
        <p:nvPicPr>
          <p:cNvPr id="1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6022" y="3606903"/>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4102" y="262718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578" y="256955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4453" y="3503967"/>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9515" y="3609623"/>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8653" y="262990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123gifs.biz/clipart/chiffre/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876" y="4529497"/>
            <a:ext cx="234315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123gifs.biz/clipart/chiffre/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4406" y="4142947"/>
            <a:ext cx="23431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4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369332"/>
          </a:xfrm>
          <a:prstGeom prst="rect">
            <a:avLst/>
          </a:prstGeom>
          <a:noFill/>
        </p:spPr>
        <p:txBody>
          <a:bodyPr wrap="square" rtlCol="0">
            <a:spAutoFit/>
          </a:bodyPr>
          <a:lstStyle/>
          <a:p>
            <a:pPr algn="ctr"/>
            <a:r>
              <a:rPr lang="en-US" b="1">
                <a:solidFill>
                  <a:srgbClr val="0000FF"/>
                </a:solidFill>
              </a:rPr>
              <a:t>Is my 4-stick taller or shorter than my 6-stick?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422" y="460057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14" y="4151441"/>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14" y="3702748"/>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014" y="326994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186" y="4593771"/>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934" y="413940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933" y="369314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932" y="325894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lessonpix.com/drawings/27629/100x100/Counting+Cub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931" y="2796357"/>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930" y="238194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s://s-media-cache-ak0.pinimg.com/236x/7f/bb/3f/7fbb3f827b8b3fc16e1441463481f1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1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369332"/>
          </a:xfrm>
          <a:prstGeom prst="rect">
            <a:avLst/>
          </a:prstGeom>
          <a:noFill/>
        </p:spPr>
        <p:txBody>
          <a:bodyPr wrap="square" rtlCol="0">
            <a:spAutoFit/>
          </a:bodyPr>
          <a:lstStyle/>
          <a:p>
            <a:pPr algn="ctr"/>
            <a:r>
              <a:rPr lang="en-US" b="1">
                <a:solidFill>
                  <a:srgbClr val="0000FF"/>
                </a:solidFill>
              </a:rPr>
              <a:t>Is my 2-stick taller or shorter than my 3-stick?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7881" y="389017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373" y="344369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933" y="298623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4486" y="389017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ttp://lessonpix.com/drawings/27617/100x100/Connecting+Cub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371" y="3442400"/>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s-media-cache-ak0.pinimg.com/236x/7f/bb/3f/7fbb3f827b8b3fc16e1441463481f1c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6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369332"/>
          </a:xfrm>
          <a:prstGeom prst="rect">
            <a:avLst/>
          </a:prstGeom>
          <a:noFill/>
        </p:spPr>
        <p:txBody>
          <a:bodyPr wrap="square" rtlCol="0">
            <a:spAutoFit/>
          </a:bodyPr>
          <a:lstStyle/>
          <a:p>
            <a:pPr algn="ctr"/>
            <a:r>
              <a:rPr lang="en-US" b="1">
                <a:solidFill>
                  <a:srgbClr val="0000FF"/>
                </a:solidFill>
              </a:rPr>
              <a:t>Is my 8-stick taller or shorter than my 6-stick?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090" y="487680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838" y="442243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837" y="397617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836" y="354197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835" y="307938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2322" y="2623983"/>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814" y="217750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8374" y="172004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675" y="4876800"/>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423" y="4422435"/>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422" y="397617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421" y="354197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2420" y="3079386"/>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186" y="263312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s-media-cache-ak0.pinimg.com/236x/7f/bb/3f/7fbb3f827b8b3fc16e1441463481f1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64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4089"/>
            <a:ext cx="7467598" cy="523220"/>
          </a:xfrm>
          <a:prstGeom prst="rect">
            <a:avLst/>
          </a:prstGeom>
          <a:noFill/>
        </p:spPr>
        <p:txBody>
          <a:bodyPr wrap="square" rtlCol="0">
            <a:spAutoFit/>
          </a:bodyPr>
          <a:lstStyle/>
          <a:p>
            <a:pPr algn="ctr"/>
            <a:r>
              <a:rPr lang="en-US" sz="2800" b="1"/>
              <a:t>Show Me Taller/Shorter</a:t>
            </a:r>
            <a:endParaRPr lang="en-US" sz="8000" b="1"/>
          </a:p>
        </p:txBody>
      </p:sp>
      <p:sp>
        <p:nvSpPr>
          <p:cNvPr id="14" name="TextBox 13"/>
          <p:cNvSpPr txBox="1"/>
          <p:nvPr/>
        </p:nvSpPr>
        <p:spPr>
          <a:xfrm>
            <a:off x="1854779" y="960329"/>
            <a:ext cx="5434442" cy="369332"/>
          </a:xfrm>
          <a:prstGeom prst="rect">
            <a:avLst/>
          </a:prstGeom>
          <a:noFill/>
        </p:spPr>
        <p:txBody>
          <a:bodyPr wrap="square" rtlCol="0">
            <a:spAutoFit/>
          </a:bodyPr>
          <a:lstStyle/>
          <a:p>
            <a:pPr algn="ctr"/>
            <a:r>
              <a:rPr lang="en-US" b="1">
                <a:solidFill>
                  <a:srgbClr val="0000FF"/>
                </a:solidFill>
              </a:rPr>
              <a:t>Is my 5-stick taller or shorter than my 5-stick?</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4"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6038" y="4577858"/>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786" y="4123493"/>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785" y="367723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784" y="3243032"/>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lessonpix.com/drawings/27629/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2783" y="2780444"/>
            <a:ext cx="680131" cy="68013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0225" y="2361852"/>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881" y="4621285"/>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672" y="4196427"/>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232" y="3730146"/>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502" y="3286114"/>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ttp://lessonpix.com/drawings/27617/100x100/Connecting+Cub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944" y="2851639"/>
            <a:ext cx="666521" cy="6665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7f/bb/3f/7fbb3f827b8b3fc16e1441463481f1c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2866053"/>
            <a:ext cx="1704975"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2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15</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Make 8 Matching Game</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21932" y="1373171"/>
            <a:ext cx="6754082" cy="1631216"/>
          </a:xfrm>
          <a:prstGeom prst="rect">
            <a:avLst/>
          </a:prstGeom>
          <a:noFill/>
        </p:spPr>
        <p:txBody>
          <a:bodyPr wrap="square" rtlCol="0">
            <a:spAutoFit/>
          </a:bodyPr>
          <a:lstStyle/>
          <a:p>
            <a:pPr algn="ctr"/>
            <a:r>
              <a:rPr lang="en-US" sz="2000" b="1">
                <a:solidFill>
                  <a:srgbClr val="0000FF"/>
                </a:solidFill>
              </a:rPr>
              <a:t>Work with your partner.  Shuffle and place the cards face up  in one equal row.  Partner A chooses 2 cards that make 8.  If the total on the two cards make 8, then she collects both cards.  If not, then Partner A puts them back in their place.  Repeat for Partner B.</a:t>
            </a:r>
            <a:endParaRPr lang="en-US" b="1">
              <a:solidFill>
                <a:srgbClr val="0000FF"/>
              </a:solidFill>
            </a:endParaRPr>
          </a:p>
        </p:txBody>
      </p:sp>
      <p:pic>
        <p:nvPicPr>
          <p:cNvPr id="3" name="Picture 2"/>
          <p:cNvPicPr>
            <a:picLocks noChangeAspect="1"/>
          </p:cNvPicPr>
          <p:nvPr/>
        </p:nvPicPr>
        <p:blipFill>
          <a:blip r:embed="rId4"/>
          <a:stretch>
            <a:fillRect/>
          </a:stretch>
        </p:blipFill>
        <p:spPr>
          <a:xfrm>
            <a:off x="460375" y="4170820"/>
            <a:ext cx="2286000" cy="2253574"/>
          </a:xfrm>
          <a:prstGeom prst="rect">
            <a:avLst/>
          </a:prstGeom>
        </p:spPr>
      </p:pic>
      <p:pic>
        <p:nvPicPr>
          <p:cNvPr id="4" name="Picture 3"/>
          <p:cNvPicPr>
            <a:picLocks noChangeAspect="1"/>
          </p:cNvPicPr>
          <p:nvPr/>
        </p:nvPicPr>
        <p:blipFill>
          <a:blip r:embed="rId5"/>
          <a:stretch>
            <a:fillRect/>
          </a:stretch>
        </p:blipFill>
        <p:spPr>
          <a:xfrm>
            <a:off x="6400800" y="4154607"/>
            <a:ext cx="2269787" cy="2286000"/>
          </a:xfrm>
          <a:prstGeom prst="rect">
            <a:avLst/>
          </a:prstGeom>
        </p:spPr>
      </p:pic>
    </p:spTree>
    <p:extLst>
      <p:ext uri="{BB962C8B-B14F-4D97-AF65-F5344CB8AC3E}">
        <p14:creationId xmlns:p14="http://schemas.microsoft.com/office/powerpoint/2010/main" val="286295853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15</a:t>
            </a:r>
          </a:p>
        </p:txBody>
      </p:sp>
      <p:sp>
        <p:nvSpPr>
          <p:cNvPr id="16" name="TextBox 15"/>
          <p:cNvSpPr txBox="1"/>
          <p:nvPr/>
        </p:nvSpPr>
        <p:spPr>
          <a:xfrm>
            <a:off x="304800" y="914400"/>
            <a:ext cx="8534400" cy="1569660"/>
          </a:xfrm>
          <a:prstGeom prst="rect">
            <a:avLst/>
          </a:prstGeom>
          <a:noFill/>
        </p:spPr>
        <p:txBody>
          <a:bodyPr wrap="square" rtlCol="0">
            <a:spAutoFit/>
          </a:bodyPr>
          <a:lstStyle/>
          <a:p>
            <a:pPr algn="ctr"/>
            <a:r>
              <a:rPr lang="en-US" sz="2400" b="1"/>
              <a:t>You are having a party!  You get 8 presents.  2 presents</a:t>
            </a:r>
          </a:p>
          <a:p>
            <a:pPr algn="ctr"/>
            <a:r>
              <a:rPr lang="en-US" sz="2400" b="1"/>
              <a:t>have stripes, and 6 presents have polka dots.  Draw the</a:t>
            </a:r>
          </a:p>
          <a:p>
            <a:pPr algn="ctr"/>
            <a:r>
              <a:rPr lang="en-US" sz="2400" b="1"/>
              <a:t>presents, and write the number sentence two different</a:t>
            </a:r>
          </a:p>
          <a:p>
            <a:pPr algn="ctr"/>
            <a:r>
              <a:rPr lang="en-US" sz="2400" b="1"/>
              <a:t>ways on your personal white board.</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269314" name="Picture 2" descr="http://www.culinaryschools.org/clipart/christmas/christmas-gift.gif"/>
          <p:cNvPicPr>
            <a:picLocks noChangeAspect="1" noChangeArrowheads="1"/>
          </p:cNvPicPr>
          <p:nvPr/>
        </p:nvPicPr>
        <p:blipFill>
          <a:blip r:embed="rId3" cstate="print"/>
          <a:srcRect/>
          <a:stretch>
            <a:fillRect/>
          </a:stretch>
        </p:blipFill>
        <p:spPr bwMode="auto">
          <a:xfrm>
            <a:off x="228600" y="4495800"/>
            <a:ext cx="2133600" cy="2045110"/>
          </a:xfrm>
          <a:prstGeom prst="rect">
            <a:avLst/>
          </a:prstGeom>
          <a:noFill/>
        </p:spPr>
      </p:pic>
      <p:pic>
        <p:nvPicPr>
          <p:cNvPr id="269318" name="Picture 6" descr="http://www.culinaryschools.org/clipart/christmas/xmas-present.gif"/>
          <p:cNvPicPr>
            <a:picLocks noChangeAspect="1" noChangeArrowheads="1"/>
          </p:cNvPicPr>
          <p:nvPr/>
        </p:nvPicPr>
        <p:blipFill>
          <a:blip r:embed="rId4" cstate="print"/>
          <a:srcRect/>
          <a:stretch>
            <a:fillRect/>
          </a:stretch>
        </p:blipFill>
        <p:spPr bwMode="auto">
          <a:xfrm>
            <a:off x="6629400" y="4483484"/>
            <a:ext cx="2245807" cy="2064327"/>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15</a:t>
            </a:r>
          </a:p>
        </p:txBody>
      </p:sp>
      <p:sp>
        <p:nvSpPr>
          <p:cNvPr id="30" name="TextBox 29"/>
          <p:cNvSpPr txBox="1"/>
          <p:nvPr/>
        </p:nvSpPr>
        <p:spPr>
          <a:xfrm>
            <a:off x="685800" y="685800"/>
            <a:ext cx="7848599" cy="523220"/>
          </a:xfrm>
          <a:prstGeom prst="rect">
            <a:avLst/>
          </a:prstGeom>
          <a:noFill/>
        </p:spPr>
        <p:txBody>
          <a:bodyPr wrap="square" rtlCol="0">
            <a:spAutoFit/>
          </a:bodyPr>
          <a:lstStyle/>
          <a:p>
            <a:pPr algn="ctr"/>
            <a:r>
              <a:rPr lang="en-US" sz="2800" b="1"/>
              <a:t>We’re going to play the gravity game today!</a:t>
            </a:r>
          </a:p>
        </p:txBody>
      </p:sp>
      <p:pic>
        <p:nvPicPr>
          <p:cNvPr id="282626" name="Picture 2" descr="http://www.clipartlord.com/wp-content/uploads/2014/06/astronaut6.png"/>
          <p:cNvPicPr>
            <a:picLocks noChangeAspect="1" noChangeArrowheads="1"/>
          </p:cNvPicPr>
          <p:nvPr/>
        </p:nvPicPr>
        <p:blipFill>
          <a:blip r:embed="rId3" cstate="print"/>
          <a:srcRect/>
          <a:stretch>
            <a:fillRect/>
          </a:stretch>
        </p:blipFill>
        <p:spPr bwMode="auto">
          <a:xfrm>
            <a:off x="3048000" y="1981200"/>
            <a:ext cx="2981325" cy="4572000"/>
          </a:xfrm>
          <a:prstGeom prst="rect">
            <a:avLst/>
          </a:prstGeom>
          <a:noFill/>
        </p:spPr>
      </p:pic>
      <p:pic>
        <p:nvPicPr>
          <p:cNvPr id="282629" name="Picture 5"/>
          <p:cNvPicPr>
            <a:picLocks noChangeAspect="1" noChangeArrowheads="1"/>
          </p:cNvPicPr>
          <p:nvPr/>
        </p:nvPicPr>
        <p:blipFill>
          <a:blip r:embed="rId4" cstate="print"/>
          <a:srcRect/>
          <a:stretch>
            <a:fillRect/>
          </a:stretch>
        </p:blipFill>
        <p:spPr bwMode="auto">
          <a:xfrm>
            <a:off x="6324600" y="1600200"/>
            <a:ext cx="990600" cy="1048871"/>
          </a:xfrm>
          <a:prstGeom prst="rect">
            <a:avLst/>
          </a:prstGeom>
          <a:noFill/>
          <a:ln w="9525">
            <a:noFill/>
            <a:miter lim="800000"/>
            <a:headEnd/>
            <a:tailEnd/>
          </a:ln>
        </p:spPr>
      </p:pic>
      <p:pic>
        <p:nvPicPr>
          <p:cNvPr id="282630" name="Picture 6"/>
          <p:cNvPicPr>
            <a:picLocks noChangeAspect="1" noChangeArrowheads="1"/>
          </p:cNvPicPr>
          <p:nvPr/>
        </p:nvPicPr>
        <p:blipFill>
          <a:blip r:embed="rId5" cstate="print"/>
          <a:srcRect/>
          <a:stretch>
            <a:fillRect/>
          </a:stretch>
        </p:blipFill>
        <p:spPr bwMode="auto">
          <a:xfrm>
            <a:off x="7086600" y="3429000"/>
            <a:ext cx="609600" cy="667657"/>
          </a:xfrm>
          <a:prstGeom prst="rect">
            <a:avLst/>
          </a:prstGeom>
          <a:noFill/>
          <a:ln w="9525">
            <a:noFill/>
            <a:miter lim="800000"/>
            <a:headEnd/>
            <a:tailEnd/>
          </a:ln>
        </p:spPr>
      </p:pic>
      <p:pic>
        <p:nvPicPr>
          <p:cNvPr id="282631" name="Picture 7"/>
          <p:cNvPicPr>
            <a:picLocks noChangeAspect="1" noChangeArrowheads="1"/>
          </p:cNvPicPr>
          <p:nvPr/>
        </p:nvPicPr>
        <p:blipFill>
          <a:blip r:embed="rId6" cstate="print"/>
          <a:srcRect/>
          <a:stretch>
            <a:fillRect/>
          </a:stretch>
        </p:blipFill>
        <p:spPr bwMode="auto">
          <a:xfrm>
            <a:off x="990600" y="3124200"/>
            <a:ext cx="573364" cy="676275"/>
          </a:xfrm>
          <a:prstGeom prst="rect">
            <a:avLst/>
          </a:prstGeom>
          <a:noFill/>
          <a:ln w="9525">
            <a:noFill/>
            <a:miter lim="800000"/>
            <a:headEnd/>
            <a:tailEnd/>
          </a:ln>
        </p:spPr>
      </p:pic>
      <p:pic>
        <p:nvPicPr>
          <p:cNvPr id="20" name="Picture 5"/>
          <p:cNvPicPr>
            <a:picLocks noChangeAspect="1" noChangeArrowheads="1"/>
          </p:cNvPicPr>
          <p:nvPr/>
        </p:nvPicPr>
        <p:blipFill>
          <a:blip r:embed="rId4" cstate="print"/>
          <a:srcRect/>
          <a:stretch>
            <a:fillRect/>
          </a:stretch>
        </p:blipFill>
        <p:spPr bwMode="auto">
          <a:xfrm>
            <a:off x="5715000" y="3962400"/>
            <a:ext cx="990600" cy="1048871"/>
          </a:xfrm>
          <a:prstGeom prst="rect">
            <a:avLst/>
          </a:prstGeom>
          <a:noFill/>
          <a:ln w="9525">
            <a:noFill/>
            <a:miter lim="800000"/>
            <a:headEnd/>
            <a:tailEnd/>
          </a:ln>
        </p:spPr>
      </p:pic>
      <p:pic>
        <p:nvPicPr>
          <p:cNvPr id="21" name="Picture 5"/>
          <p:cNvPicPr>
            <a:picLocks noChangeAspect="1" noChangeArrowheads="1"/>
          </p:cNvPicPr>
          <p:nvPr/>
        </p:nvPicPr>
        <p:blipFill>
          <a:blip r:embed="rId4" cstate="print"/>
          <a:srcRect/>
          <a:stretch>
            <a:fillRect/>
          </a:stretch>
        </p:blipFill>
        <p:spPr bwMode="auto">
          <a:xfrm>
            <a:off x="1371600" y="4343400"/>
            <a:ext cx="990600" cy="1048871"/>
          </a:xfrm>
          <a:prstGeom prst="rect">
            <a:avLst/>
          </a:prstGeom>
          <a:noFill/>
          <a:ln w="9525">
            <a:noFill/>
            <a:miter lim="800000"/>
            <a:headEnd/>
            <a:tailEnd/>
          </a:ln>
        </p:spPr>
      </p:pic>
      <p:pic>
        <p:nvPicPr>
          <p:cNvPr id="28" name="Picture 5"/>
          <p:cNvPicPr>
            <a:picLocks noChangeAspect="1" noChangeArrowheads="1"/>
          </p:cNvPicPr>
          <p:nvPr/>
        </p:nvPicPr>
        <p:blipFill>
          <a:blip r:embed="rId4" cstate="print"/>
          <a:srcRect/>
          <a:stretch>
            <a:fillRect/>
          </a:stretch>
        </p:blipFill>
        <p:spPr bwMode="auto">
          <a:xfrm>
            <a:off x="2209800" y="1905000"/>
            <a:ext cx="990600" cy="1048871"/>
          </a:xfrm>
          <a:prstGeom prst="rect">
            <a:avLst/>
          </a:prstGeom>
          <a:noFill/>
          <a:ln w="9525">
            <a:noFill/>
            <a:miter lim="800000"/>
            <a:headEnd/>
            <a:tailEnd/>
          </a:ln>
        </p:spPr>
      </p:pic>
      <p:pic>
        <p:nvPicPr>
          <p:cNvPr id="31" name="Picture 7"/>
          <p:cNvPicPr>
            <a:picLocks noChangeAspect="1" noChangeArrowheads="1"/>
          </p:cNvPicPr>
          <p:nvPr/>
        </p:nvPicPr>
        <p:blipFill>
          <a:blip r:embed="rId6" cstate="print"/>
          <a:srcRect/>
          <a:stretch>
            <a:fillRect/>
          </a:stretch>
        </p:blipFill>
        <p:spPr bwMode="auto">
          <a:xfrm>
            <a:off x="5257800" y="1600200"/>
            <a:ext cx="573364" cy="676275"/>
          </a:xfrm>
          <a:prstGeom prst="rect">
            <a:avLst/>
          </a:prstGeom>
          <a:noFill/>
          <a:ln w="9525">
            <a:noFill/>
            <a:miter lim="800000"/>
            <a:headEnd/>
            <a:tailEnd/>
          </a:ln>
        </p:spPr>
      </p:pic>
      <p:pic>
        <p:nvPicPr>
          <p:cNvPr id="32" name="Picture 6"/>
          <p:cNvPicPr>
            <a:picLocks noChangeAspect="1" noChangeArrowheads="1"/>
          </p:cNvPicPr>
          <p:nvPr/>
        </p:nvPicPr>
        <p:blipFill>
          <a:blip r:embed="rId5" cstate="print"/>
          <a:srcRect/>
          <a:stretch>
            <a:fillRect/>
          </a:stretch>
        </p:blipFill>
        <p:spPr bwMode="auto">
          <a:xfrm>
            <a:off x="2743200" y="5181600"/>
            <a:ext cx="609600" cy="667657"/>
          </a:xfrm>
          <a:prstGeom prst="rect">
            <a:avLst/>
          </a:prstGeom>
          <a:noFill/>
          <a:ln w="9525">
            <a:noFill/>
            <a:miter lim="800000"/>
            <a:headEnd/>
            <a:tailEnd/>
          </a:ln>
        </p:spPr>
      </p:pic>
      <p:pic>
        <p:nvPicPr>
          <p:cNvPr id="33" name="Picture 7"/>
          <p:cNvPicPr>
            <a:picLocks noChangeAspect="1" noChangeArrowheads="1"/>
          </p:cNvPicPr>
          <p:nvPr/>
        </p:nvPicPr>
        <p:blipFill>
          <a:blip r:embed="rId6" cstate="print"/>
          <a:srcRect/>
          <a:stretch>
            <a:fillRect/>
          </a:stretch>
        </p:blipFill>
        <p:spPr bwMode="auto">
          <a:xfrm>
            <a:off x="6019800" y="5257800"/>
            <a:ext cx="573364" cy="676275"/>
          </a:xfrm>
          <a:prstGeom prst="rect">
            <a:avLst/>
          </a:prstGeom>
          <a:noFill/>
          <a:ln w="9525">
            <a:noFill/>
            <a:miter lim="800000"/>
            <a:headEnd/>
            <a:tailEnd/>
          </a:ln>
        </p:spPr>
      </p:pic>
      <p:pic>
        <p:nvPicPr>
          <p:cNvPr id="34" name="Picture 6"/>
          <p:cNvPicPr>
            <a:picLocks noChangeAspect="1" noChangeArrowheads="1"/>
          </p:cNvPicPr>
          <p:nvPr/>
        </p:nvPicPr>
        <p:blipFill>
          <a:blip r:embed="rId5" cstate="print"/>
          <a:srcRect/>
          <a:stretch>
            <a:fillRect/>
          </a:stretch>
        </p:blipFill>
        <p:spPr bwMode="auto">
          <a:xfrm>
            <a:off x="685800" y="1524000"/>
            <a:ext cx="609600" cy="667657"/>
          </a:xfrm>
          <a:prstGeom prst="rect">
            <a:avLst/>
          </a:prstGeom>
          <a:noFill/>
          <a:ln w="9525">
            <a:noFill/>
            <a:miter lim="800000"/>
            <a:headEnd/>
            <a:tailEnd/>
          </a:ln>
        </p:spPr>
      </p:pic>
      <p:pic>
        <p:nvPicPr>
          <p:cNvPr id="35" name="Picture 6"/>
          <p:cNvPicPr>
            <a:picLocks noChangeAspect="1" noChangeArrowheads="1"/>
          </p:cNvPicPr>
          <p:nvPr/>
        </p:nvPicPr>
        <p:blipFill>
          <a:blip r:embed="rId5" cstate="print"/>
          <a:srcRect/>
          <a:stretch>
            <a:fillRect/>
          </a:stretch>
        </p:blipFill>
        <p:spPr bwMode="auto">
          <a:xfrm>
            <a:off x="7772400" y="5029200"/>
            <a:ext cx="609600" cy="667657"/>
          </a:xfrm>
          <a:prstGeom prst="rect">
            <a:avLst/>
          </a:prstGeom>
          <a:noFill/>
          <a:ln w="9525">
            <a:noFill/>
            <a:miter lim="800000"/>
            <a:headEnd/>
            <a:tailEnd/>
          </a:ln>
        </p:spPr>
      </p:pic>
      <p:pic>
        <p:nvPicPr>
          <p:cNvPr id="36" name="Picture 7"/>
          <p:cNvPicPr>
            <a:picLocks noChangeAspect="1" noChangeArrowheads="1"/>
          </p:cNvPicPr>
          <p:nvPr/>
        </p:nvPicPr>
        <p:blipFill>
          <a:blip r:embed="rId6" cstate="print"/>
          <a:srcRect/>
          <a:stretch>
            <a:fillRect/>
          </a:stretch>
        </p:blipFill>
        <p:spPr bwMode="auto">
          <a:xfrm>
            <a:off x="8001000" y="1676400"/>
            <a:ext cx="573364" cy="676275"/>
          </a:xfrm>
          <a:prstGeom prst="rect">
            <a:avLst/>
          </a:prstGeom>
          <a:noFill/>
          <a:ln w="9525">
            <a:noFill/>
            <a:miter lim="800000"/>
            <a:headEnd/>
            <a:tailEnd/>
          </a:ln>
        </p:spPr>
      </p:pic>
      <p:pic>
        <p:nvPicPr>
          <p:cNvPr id="37" name="Picture 7"/>
          <p:cNvPicPr>
            <a:picLocks noChangeAspect="1" noChangeArrowheads="1"/>
          </p:cNvPicPr>
          <p:nvPr/>
        </p:nvPicPr>
        <p:blipFill>
          <a:blip r:embed="rId6" cstate="print"/>
          <a:srcRect/>
          <a:stretch>
            <a:fillRect/>
          </a:stretch>
        </p:blipFill>
        <p:spPr bwMode="auto">
          <a:xfrm>
            <a:off x="609600" y="5638800"/>
            <a:ext cx="573364" cy="676275"/>
          </a:xfrm>
          <a:prstGeom prst="rect">
            <a:avLst/>
          </a:prstGeom>
          <a:noFill/>
          <a:ln w="9525">
            <a:noFill/>
            <a:miter lim="800000"/>
            <a:headEnd/>
            <a:tailEnd/>
          </a:ln>
        </p:spPr>
      </p:pic>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3650" name="Picture 2"/>
          <p:cNvPicPr>
            <a:picLocks noChangeAspect="1" noChangeArrowheads="1"/>
          </p:cNvPicPr>
          <p:nvPr/>
        </p:nvPicPr>
        <p:blipFill>
          <a:blip r:embed="rId3" cstate="print"/>
          <a:srcRect/>
          <a:stretch>
            <a:fillRect/>
          </a:stretch>
        </p:blipFill>
        <p:spPr bwMode="auto">
          <a:xfrm>
            <a:off x="228600" y="228600"/>
            <a:ext cx="8610600" cy="533400"/>
          </a:xfrm>
          <a:prstGeom prst="rect">
            <a:avLst/>
          </a:prstGeom>
          <a:noFill/>
          <a:ln w="9525">
            <a:noFill/>
            <a:miter lim="800000"/>
            <a:headEnd/>
            <a:tailEnd/>
          </a:ln>
        </p:spPr>
      </p:pic>
      <p:pic>
        <p:nvPicPr>
          <p:cNvPr id="283651" name="Picture 3"/>
          <p:cNvPicPr>
            <a:picLocks noChangeAspect="1" noChangeArrowheads="1"/>
          </p:cNvPicPr>
          <p:nvPr/>
        </p:nvPicPr>
        <p:blipFill>
          <a:blip r:embed="rId4" cstate="print"/>
          <a:srcRect/>
          <a:stretch>
            <a:fillRect/>
          </a:stretch>
        </p:blipFill>
        <p:spPr bwMode="auto">
          <a:xfrm>
            <a:off x="533400" y="1143000"/>
            <a:ext cx="8119573" cy="36480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cstate="print"/>
          <a:srcRect/>
          <a:stretch>
            <a:fillRect/>
          </a:stretch>
        </p:blipFill>
        <p:spPr bwMode="auto">
          <a:xfrm>
            <a:off x="228600" y="228600"/>
            <a:ext cx="86106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917511" y="1087415"/>
            <a:ext cx="7232777" cy="468317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5698" name="Picture 2"/>
          <p:cNvPicPr>
            <a:picLocks noChangeAspect="1" noChangeArrowheads="1"/>
          </p:cNvPicPr>
          <p:nvPr/>
        </p:nvPicPr>
        <p:blipFill>
          <a:blip r:embed="rId3" cstate="print"/>
          <a:srcRect/>
          <a:stretch>
            <a:fillRect/>
          </a:stretch>
        </p:blipFill>
        <p:spPr bwMode="auto">
          <a:xfrm>
            <a:off x="533400" y="1066800"/>
            <a:ext cx="8051923" cy="3376613"/>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228600" y="228600"/>
            <a:ext cx="8610600" cy="5334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3</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51980" y="1041949"/>
            <a:ext cx="7440036" cy="584775"/>
          </a:xfrm>
          <a:prstGeom prst="rect">
            <a:avLst/>
          </a:prstGeom>
          <a:noFill/>
        </p:spPr>
        <p:txBody>
          <a:bodyPr wrap="square" rtlCol="0">
            <a:spAutoFit/>
          </a:bodyPr>
          <a:lstStyle/>
          <a:p>
            <a:pPr algn="ctr"/>
            <a:r>
              <a:rPr lang="en-US" sz="1600" b="1">
                <a:solidFill>
                  <a:srgbClr val="0000FF"/>
                </a:solidFill>
              </a:rPr>
              <a:t>Take them apart again.  This time, we’ll flip it:  1 and 2 make 3.  Great!  Leave your beans there.  Trace the lines to show how to make 3.</a:t>
            </a:r>
            <a:endParaRPr lang="en-US" sz="1400" b="1">
              <a:solidFill>
                <a:srgbClr val="0000FF"/>
              </a:solidFill>
            </a:endParaRPr>
          </a:p>
        </p:txBody>
      </p:sp>
      <p:pic>
        <p:nvPicPr>
          <p:cNvPr id="7" name="Picture 6"/>
          <p:cNvPicPr>
            <a:picLocks noChangeAspect="1"/>
          </p:cNvPicPr>
          <p:nvPr/>
        </p:nvPicPr>
        <p:blipFill>
          <a:blip r:embed="rId4"/>
          <a:stretch>
            <a:fillRect/>
          </a:stretch>
        </p:blipFill>
        <p:spPr>
          <a:xfrm>
            <a:off x="2902741" y="2179046"/>
            <a:ext cx="3338515" cy="4116724"/>
          </a:xfrm>
          <a:prstGeom prst="rect">
            <a:avLst/>
          </a:prstGeom>
        </p:spPr>
      </p:pic>
      <p:pic>
        <p:nvPicPr>
          <p:cNvPr id="1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342" y="2598373"/>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0942" y="2598373"/>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343" y="2598373"/>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123gifs.biz/clipart/chiffre/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12" y="4202925"/>
            <a:ext cx="234315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123gifs.biz/clipart/chiffre/05.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4406" y="4142947"/>
            <a:ext cx="23431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1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cstate="print"/>
          <a:srcRect/>
          <a:stretch>
            <a:fillRect/>
          </a:stretch>
        </p:blipFill>
        <p:spPr bwMode="auto">
          <a:xfrm>
            <a:off x="228600" y="228600"/>
            <a:ext cx="8610600" cy="533400"/>
          </a:xfrm>
          <a:prstGeom prst="rect">
            <a:avLst/>
          </a:prstGeom>
          <a:noFill/>
          <a:ln w="9525">
            <a:noFill/>
            <a:miter lim="800000"/>
            <a:headEnd/>
            <a:tailEnd/>
          </a:ln>
        </p:spPr>
      </p:pic>
      <p:pic>
        <p:nvPicPr>
          <p:cNvPr id="2" name="Picture 1">
            <a:extLst>
              <a:ext uri="{FF2B5EF4-FFF2-40B4-BE49-F238E27FC236}">
                <a16:creationId xmlns:a16="http://schemas.microsoft.com/office/drawing/2014/main" id="{73AD3A24-9317-48EB-A05B-3F8AD015BDD6}"/>
              </a:ext>
            </a:extLst>
          </p:cNvPr>
          <p:cNvPicPr>
            <a:picLocks noChangeAspect="1"/>
          </p:cNvPicPr>
          <p:nvPr/>
        </p:nvPicPr>
        <p:blipFill>
          <a:blip r:embed="rId4"/>
          <a:stretch>
            <a:fillRect/>
          </a:stretch>
        </p:blipFill>
        <p:spPr>
          <a:xfrm>
            <a:off x="490718" y="847643"/>
            <a:ext cx="7550564" cy="5304025"/>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3650" name="Picture 2"/>
          <p:cNvPicPr>
            <a:picLocks noChangeAspect="1" noChangeArrowheads="1"/>
          </p:cNvPicPr>
          <p:nvPr/>
        </p:nvPicPr>
        <p:blipFill>
          <a:blip r:embed="rId3" cstate="print"/>
          <a:srcRect/>
          <a:stretch>
            <a:fillRect/>
          </a:stretch>
        </p:blipFill>
        <p:spPr bwMode="auto">
          <a:xfrm>
            <a:off x="228600" y="228600"/>
            <a:ext cx="8610600" cy="42862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29895" y="984568"/>
            <a:ext cx="8024813" cy="7620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pic>
        <p:nvPicPr>
          <p:cNvPr id="9" name="Picture 8"/>
          <p:cNvPicPr>
            <a:picLocks noChangeAspect="1"/>
          </p:cNvPicPr>
          <p:nvPr/>
        </p:nvPicPr>
        <p:blipFill>
          <a:blip r:embed="rId4"/>
          <a:stretch>
            <a:fillRect/>
          </a:stretch>
        </p:blipFill>
        <p:spPr>
          <a:xfrm>
            <a:off x="2494142" y="1354795"/>
            <a:ext cx="4159027" cy="3295603"/>
          </a:xfrm>
          <a:prstGeom prst="rect">
            <a:avLst/>
          </a:prstGeom>
        </p:spPr>
      </p:pic>
    </p:spTree>
    <p:extLst>
      <p:ext uri="{BB962C8B-B14F-4D97-AF65-F5344CB8AC3E}">
        <p14:creationId xmlns:p14="http://schemas.microsoft.com/office/powerpoint/2010/main" val="3072052798"/>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011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16</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solve word problems!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00867642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320578" y="434132"/>
            <a:ext cx="3047998" cy="954107"/>
          </a:xfrm>
          <a:prstGeom prst="rect">
            <a:avLst/>
          </a:prstGeom>
          <a:noFill/>
        </p:spPr>
        <p:txBody>
          <a:bodyPr wrap="square" rtlCol="0">
            <a:spAutoFit/>
          </a:bodyPr>
          <a:lstStyle/>
          <a:p>
            <a:pPr algn="ctr"/>
            <a:r>
              <a:rPr lang="en-US" sz="2800" b="1"/>
              <a:t>Make 8</a:t>
            </a:r>
          </a:p>
          <a:p>
            <a:pPr algn="ctr"/>
            <a:r>
              <a:rPr lang="en-US" sz="2800" b="1"/>
              <a:t>Sprint</a:t>
            </a:r>
            <a:endParaRPr lang="en-US" sz="8000" b="1"/>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16</a:t>
            </a:r>
          </a:p>
          <a:p>
            <a:pPr algn="ctr"/>
            <a:r>
              <a:rPr lang="en-US" sz="1400"/>
              <a:t>Fluency</a:t>
            </a:r>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45939" y="422747"/>
            <a:ext cx="4293061" cy="6012504"/>
          </a:xfrm>
          <a:prstGeom prst="rect">
            <a:avLst/>
          </a:prstGeom>
        </p:spPr>
      </p:pic>
    </p:spTree>
    <p:extLst>
      <p:ext uri="{BB962C8B-B14F-4D97-AF65-F5344CB8AC3E}">
        <p14:creationId xmlns:p14="http://schemas.microsoft.com/office/powerpoint/2010/main" val="217827126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16</a:t>
            </a:r>
          </a:p>
        </p:txBody>
      </p:sp>
      <p:sp>
        <p:nvSpPr>
          <p:cNvPr id="16" name="TextBox 15"/>
          <p:cNvSpPr txBox="1"/>
          <p:nvPr/>
        </p:nvSpPr>
        <p:spPr>
          <a:xfrm>
            <a:off x="304800" y="914400"/>
            <a:ext cx="8534400" cy="3046988"/>
          </a:xfrm>
          <a:prstGeom prst="rect">
            <a:avLst/>
          </a:prstGeom>
          <a:noFill/>
        </p:spPr>
        <p:txBody>
          <a:bodyPr wrap="square" rtlCol="0">
            <a:spAutoFit/>
          </a:bodyPr>
          <a:lstStyle/>
          <a:p>
            <a:pPr algn="ctr"/>
            <a:r>
              <a:rPr lang="en-US" sz="2400" b="1"/>
              <a:t>3 airplanes were flying in the air.  Use your cubes to </a:t>
            </a:r>
          </a:p>
          <a:p>
            <a:pPr algn="ctr"/>
            <a:r>
              <a:rPr lang="en-US" sz="2400" b="1"/>
              <a:t>show the planes.  3 more airplanes came to join the</a:t>
            </a:r>
          </a:p>
          <a:p>
            <a:pPr algn="ctr"/>
            <a:r>
              <a:rPr lang="en-US" sz="2400" b="1"/>
              <a:t>flying fun.  Show the airplanes with your cubes.</a:t>
            </a:r>
          </a:p>
          <a:p>
            <a:pPr algn="ctr"/>
            <a:endParaRPr lang="en-US" sz="2400" b="1"/>
          </a:p>
          <a:p>
            <a:pPr algn="ctr"/>
            <a:r>
              <a:rPr lang="en-US" sz="2400" b="1"/>
              <a:t>Now, with your cubes, show how many airplanes</a:t>
            </a:r>
          </a:p>
          <a:p>
            <a:pPr algn="ctr"/>
            <a:r>
              <a:rPr lang="en-US" sz="2400" b="1"/>
              <a:t>were flying in the air.  Talk to your partner about</a:t>
            </a:r>
          </a:p>
          <a:p>
            <a:pPr algn="ctr"/>
            <a:r>
              <a:rPr lang="en-US" sz="2400" b="1"/>
              <a:t>what the number sentence would look like.</a:t>
            </a:r>
          </a:p>
          <a:p>
            <a:pPr algn="ctr"/>
            <a:endParaRPr lang="en-US" sz="2400"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289794" name="Picture 2" descr="http://content.mycutegraphics.com/graphics/airplane/boy-and-dog-flying-airplane.png"/>
          <p:cNvPicPr>
            <a:picLocks noChangeAspect="1" noChangeArrowheads="1"/>
          </p:cNvPicPr>
          <p:nvPr/>
        </p:nvPicPr>
        <p:blipFill>
          <a:blip r:embed="rId3" cstate="print"/>
          <a:srcRect/>
          <a:stretch>
            <a:fillRect/>
          </a:stretch>
        </p:blipFill>
        <p:spPr bwMode="auto">
          <a:xfrm>
            <a:off x="5943600" y="4648200"/>
            <a:ext cx="2667000" cy="1847504"/>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classroomclipart.com/images/gallery/Clipart/Animals/Cat_Clipart/TN_cat_holding_a_pencil%20%5BConverted%5D.jpg"/>
          <p:cNvPicPr>
            <a:picLocks noChangeAspect="1" noChangeArrowheads="1"/>
          </p:cNvPicPr>
          <p:nvPr/>
        </p:nvPicPr>
        <p:blipFill>
          <a:blip r:embed="rId3" cstate="print"/>
          <a:srcRect/>
          <a:stretch>
            <a:fillRect/>
          </a:stretch>
        </p:blipFill>
        <p:spPr bwMode="auto">
          <a:xfrm>
            <a:off x="914400" y="4495800"/>
            <a:ext cx="1762125" cy="1695451"/>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16</a:t>
            </a:r>
          </a:p>
        </p:txBody>
      </p:sp>
      <p:sp>
        <p:nvSpPr>
          <p:cNvPr id="22" name="TextBox 21"/>
          <p:cNvSpPr txBox="1"/>
          <p:nvPr/>
        </p:nvSpPr>
        <p:spPr>
          <a:xfrm>
            <a:off x="1219200" y="838200"/>
            <a:ext cx="6486391" cy="1200329"/>
          </a:xfrm>
          <a:prstGeom prst="rect">
            <a:avLst/>
          </a:prstGeom>
          <a:noFill/>
        </p:spPr>
        <p:txBody>
          <a:bodyPr wrap="none" rtlCol="0">
            <a:spAutoFit/>
          </a:bodyPr>
          <a:lstStyle/>
          <a:p>
            <a:pPr algn="ctr"/>
            <a:r>
              <a:rPr lang="en-US" sz="2400" b="1"/>
              <a:t>5 kittens were playing in the yard.  2 more kittens</a:t>
            </a:r>
          </a:p>
          <a:p>
            <a:pPr algn="ctr"/>
            <a:r>
              <a:rPr lang="en-US" sz="2400" b="1"/>
              <a:t>came over to join their game.  How many kittens</a:t>
            </a:r>
          </a:p>
          <a:p>
            <a:pPr algn="ctr"/>
            <a:r>
              <a:rPr lang="en-US" sz="2400" b="1"/>
              <a:t>are in the yard now?</a:t>
            </a:r>
          </a:p>
        </p:txBody>
      </p:sp>
      <p:sp>
        <p:nvSpPr>
          <p:cNvPr id="23" name="Rounded Rectangle 22"/>
          <p:cNvSpPr/>
          <p:nvPr/>
        </p:nvSpPr>
        <p:spPr>
          <a:xfrm>
            <a:off x="838200" y="2286000"/>
            <a:ext cx="7391400" cy="411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70412" y="2362200"/>
            <a:ext cx="4977773" cy="369332"/>
          </a:xfrm>
          <a:prstGeom prst="rect">
            <a:avLst/>
          </a:prstGeom>
          <a:noFill/>
        </p:spPr>
        <p:txBody>
          <a:bodyPr wrap="none" rtlCol="0">
            <a:spAutoFit/>
          </a:bodyPr>
          <a:lstStyle/>
          <a:p>
            <a:pPr algn="ctr"/>
            <a:r>
              <a:rPr lang="en-US" b="1">
                <a:solidFill>
                  <a:srgbClr val="FF0000"/>
                </a:solidFill>
              </a:rPr>
              <a:t>Let’s draw a picture and write a number sentence!</a:t>
            </a:r>
          </a:p>
        </p:txBody>
      </p:sp>
      <p:sp>
        <p:nvSpPr>
          <p:cNvPr id="25" name="TextBox 24"/>
          <p:cNvSpPr txBox="1"/>
          <p:nvPr/>
        </p:nvSpPr>
        <p:spPr>
          <a:xfrm>
            <a:off x="1295400" y="1066800"/>
            <a:ext cx="6258124" cy="461665"/>
          </a:xfrm>
          <a:prstGeom prst="rect">
            <a:avLst/>
          </a:prstGeom>
          <a:noFill/>
        </p:spPr>
        <p:txBody>
          <a:bodyPr wrap="none" rtlCol="0">
            <a:spAutoFit/>
          </a:bodyPr>
          <a:lstStyle/>
          <a:p>
            <a:pPr algn="ctr"/>
            <a:r>
              <a:rPr lang="en-US" sz="2400" b="1"/>
              <a:t>What if 3 kittens had come to play instead of 2?</a:t>
            </a:r>
          </a:p>
        </p:txBody>
      </p:sp>
      <p:sp>
        <p:nvSpPr>
          <p:cNvPr id="27" name="TextBox 26"/>
          <p:cNvSpPr txBox="1"/>
          <p:nvPr/>
        </p:nvSpPr>
        <p:spPr>
          <a:xfrm>
            <a:off x="2362200" y="381000"/>
            <a:ext cx="3908058" cy="369332"/>
          </a:xfrm>
          <a:prstGeom prst="rect">
            <a:avLst/>
          </a:prstGeom>
          <a:noFill/>
        </p:spPr>
        <p:txBody>
          <a:bodyPr wrap="none" rtlCol="0">
            <a:spAutoFit/>
          </a:bodyPr>
          <a:lstStyle/>
          <a:p>
            <a:pPr algn="ctr"/>
            <a:r>
              <a:rPr lang="en-US" b="1">
                <a:solidFill>
                  <a:srgbClr val="0000FF"/>
                </a:solidFill>
              </a:rPr>
              <a:t>Close your eyes and picture this story…</a:t>
            </a:r>
          </a:p>
        </p:txBody>
      </p:sp>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0-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27"/>
                                        </p:tgtEl>
                                        <p:attrNameLst>
                                          <p:attrName>ppt_x</p:attrName>
                                        </p:attrNameLst>
                                      </p:cBhvr>
                                      <p:tavLst>
                                        <p:tav tm="0">
                                          <p:val>
                                            <p:strVal val="ppt_x"/>
                                          </p:val>
                                        </p:tav>
                                        <p:tav tm="100000">
                                          <p:val>
                                            <p:strVal val="0-ppt_w/2"/>
                                          </p:val>
                                        </p:tav>
                                      </p:tavLst>
                                    </p:anim>
                                    <p:anim calcmode="lin" valueType="num">
                                      <p:cBhvr additive="base">
                                        <p:cTn id="11" dur="500"/>
                                        <p:tgtEl>
                                          <p:spTgt spid="27"/>
                                        </p:tgtEl>
                                        <p:attrNameLst>
                                          <p:attrName>ppt_y</p:attrName>
                                        </p:attrNameLst>
                                      </p:cBhvr>
                                      <p:tavLst>
                                        <p:tav tm="0">
                                          <p:val>
                                            <p:strVal val="ppt_y"/>
                                          </p:val>
                                        </p:tav>
                                        <p:tav tm="100000">
                                          <p:val>
                                            <p:strVal val="ppt_y"/>
                                          </p:val>
                                        </p:tav>
                                      </p:tavLst>
                                    </p:anim>
                                    <p:set>
                                      <p:cBhvr>
                                        <p:cTn id="12" dur="1" fill="hold">
                                          <p:stCondLst>
                                            <p:cond delay="499"/>
                                          </p:stCondLst>
                                        </p:cTn>
                                        <p:tgtEl>
                                          <p:spTgt spid="27"/>
                                        </p:tgtEl>
                                        <p:attrNameLst>
                                          <p:attrName>style.visibility</p:attrName>
                                        </p:attrNameLst>
                                      </p:cBhvr>
                                      <p:to>
                                        <p:strVal val="hidden"/>
                                      </p:to>
                                    </p:set>
                                  </p:childTnLst>
                                </p:cTn>
                              </p:par>
                              <p:par>
                                <p:cTn id="13" presetID="2" presetClass="entr" presetSubtype="2"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7" grpId="0"/>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http://images.clipartpanda.com/swinging-monkey-clipart-24304775-swinging-monkey.jpg"/>
          <p:cNvPicPr>
            <a:picLocks noChangeAspect="1" noChangeArrowheads="1"/>
          </p:cNvPicPr>
          <p:nvPr/>
        </p:nvPicPr>
        <p:blipFill>
          <a:blip r:embed="rId3" cstate="print"/>
          <a:srcRect/>
          <a:stretch>
            <a:fillRect/>
          </a:stretch>
        </p:blipFill>
        <p:spPr bwMode="auto">
          <a:xfrm>
            <a:off x="914400" y="4191000"/>
            <a:ext cx="1905000" cy="21336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16</a:t>
            </a:r>
          </a:p>
        </p:txBody>
      </p:sp>
      <p:sp>
        <p:nvSpPr>
          <p:cNvPr id="22" name="TextBox 21"/>
          <p:cNvSpPr txBox="1"/>
          <p:nvPr/>
        </p:nvSpPr>
        <p:spPr>
          <a:xfrm>
            <a:off x="810123" y="838200"/>
            <a:ext cx="7304564" cy="1200329"/>
          </a:xfrm>
          <a:prstGeom prst="rect">
            <a:avLst/>
          </a:prstGeom>
          <a:noFill/>
        </p:spPr>
        <p:txBody>
          <a:bodyPr wrap="none" rtlCol="0">
            <a:spAutoFit/>
          </a:bodyPr>
          <a:lstStyle/>
          <a:p>
            <a:pPr algn="ctr"/>
            <a:r>
              <a:rPr lang="en-US" sz="2400" b="1"/>
              <a:t>4 monkeys were swinging in the trees.  2 more monkeys</a:t>
            </a:r>
          </a:p>
          <a:p>
            <a:pPr algn="ctr"/>
            <a:r>
              <a:rPr lang="en-US" sz="2400" b="1"/>
              <a:t>joined the fun.  How many monkeys are swinging in</a:t>
            </a:r>
          </a:p>
          <a:p>
            <a:pPr algn="ctr"/>
            <a:r>
              <a:rPr lang="en-US" sz="2400" b="1"/>
              <a:t>the trees now?  </a:t>
            </a:r>
          </a:p>
        </p:txBody>
      </p:sp>
      <p:sp>
        <p:nvSpPr>
          <p:cNvPr id="23" name="Rounded Rectangle 22"/>
          <p:cNvSpPr/>
          <p:nvPr/>
        </p:nvSpPr>
        <p:spPr>
          <a:xfrm>
            <a:off x="838200" y="2286000"/>
            <a:ext cx="7391400" cy="411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70412" y="2362200"/>
            <a:ext cx="4977773" cy="369332"/>
          </a:xfrm>
          <a:prstGeom prst="rect">
            <a:avLst/>
          </a:prstGeom>
          <a:noFill/>
        </p:spPr>
        <p:txBody>
          <a:bodyPr wrap="none" rtlCol="0">
            <a:spAutoFit/>
          </a:bodyPr>
          <a:lstStyle/>
          <a:p>
            <a:pPr algn="ctr"/>
            <a:r>
              <a:rPr lang="en-US" b="1">
                <a:solidFill>
                  <a:srgbClr val="FF0000"/>
                </a:solidFill>
              </a:rPr>
              <a:t>Let’s draw a picture and write a number sentence!</a:t>
            </a:r>
          </a:p>
        </p:txBody>
      </p:sp>
      <p:sp>
        <p:nvSpPr>
          <p:cNvPr id="27" name="TextBox 26"/>
          <p:cNvSpPr txBox="1"/>
          <p:nvPr/>
        </p:nvSpPr>
        <p:spPr>
          <a:xfrm>
            <a:off x="2362200" y="381000"/>
            <a:ext cx="3908058" cy="369332"/>
          </a:xfrm>
          <a:prstGeom prst="rect">
            <a:avLst/>
          </a:prstGeom>
          <a:noFill/>
        </p:spPr>
        <p:txBody>
          <a:bodyPr wrap="none" rtlCol="0">
            <a:spAutoFit/>
          </a:bodyPr>
          <a:lstStyle/>
          <a:p>
            <a:pPr algn="ctr"/>
            <a:r>
              <a:rPr lang="en-US" b="1">
                <a:solidFill>
                  <a:srgbClr val="0000FF"/>
                </a:solidFill>
              </a:rPr>
              <a:t>Close your eyes and picture this story…</a:t>
            </a:r>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16</a:t>
            </a:r>
          </a:p>
        </p:txBody>
      </p:sp>
      <p:sp>
        <p:nvSpPr>
          <p:cNvPr id="22" name="TextBox 21"/>
          <p:cNvSpPr txBox="1"/>
          <p:nvPr/>
        </p:nvSpPr>
        <p:spPr>
          <a:xfrm>
            <a:off x="1121563" y="838200"/>
            <a:ext cx="6681701" cy="1200329"/>
          </a:xfrm>
          <a:prstGeom prst="rect">
            <a:avLst/>
          </a:prstGeom>
          <a:noFill/>
        </p:spPr>
        <p:txBody>
          <a:bodyPr wrap="none" rtlCol="0">
            <a:spAutoFit/>
          </a:bodyPr>
          <a:lstStyle/>
          <a:p>
            <a:pPr algn="ctr"/>
            <a:r>
              <a:rPr lang="en-US" sz="2400" b="1"/>
              <a:t>3 ducks were swimming in the pond.  4 more ducks</a:t>
            </a:r>
          </a:p>
          <a:p>
            <a:pPr algn="ctr"/>
            <a:r>
              <a:rPr lang="en-US" sz="2400" b="1"/>
              <a:t>joined them.  How many ducks are swimming in</a:t>
            </a:r>
          </a:p>
          <a:p>
            <a:pPr algn="ctr"/>
            <a:r>
              <a:rPr lang="en-US" sz="2400" b="1"/>
              <a:t>the pond now?</a:t>
            </a:r>
          </a:p>
        </p:txBody>
      </p:sp>
      <p:sp>
        <p:nvSpPr>
          <p:cNvPr id="23" name="Rounded Rectangle 22"/>
          <p:cNvSpPr/>
          <p:nvPr/>
        </p:nvSpPr>
        <p:spPr>
          <a:xfrm>
            <a:off x="838200" y="2286000"/>
            <a:ext cx="7391400" cy="411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70412" y="2362200"/>
            <a:ext cx="4977773" cy="369332"/>
          </a:xfrm>
          <a:prstGeom prst="rect">
            <a:avLst/>
          </a:prstGeom>
          <a:noFill/>
        </p:spPr>
        <p:txBody>
          <a:bodyPr wrap="none" rtlCol="0">
            <a:spAutoFit/>
          </a:bodyPr>
          <a:lstStyle/>
          <a:p>
            <a:pPr algn="ctr"/>
            <a:r>
              <a:rPr lang="en-US" b="1">
                <a:solidFill>
                  <a:srgbClr val="FF0000"/>
                </a:solidFill>
              </a:rPr>
              <a:t>Let’s draw a picture and write a number sentence!</a:t>
            </a:r>
          </a:p>
        </p:txBody>
      </p:sp>
      <p:sp>
        <p:nvSpPr>
          <p:cNvPr id="27" name="TextBox 26"/>
          <p:cNvSpPr txBox="1"/>
          <p:nvPr/>
        </p:nvSpPr>
        <p:spPr>
          <a:xfrm>
            <a:off x="2362200" y="381000"/>
            <a:ext cx="3908058" cy="369332"/>
          </a:xfrm>
          <a:prstGeom prst="rect">
            <a:avLst/>
          </a:prstGeom>
          <a:noFill/>
        </p:spPr>
        <p:txBody>
          <a:bodyPr wrap="none" rtlCol="0">
            <a:spAutoFit/>
          </a:bodyPr>
          <a:lstStyle/>
          <a:p>
            <a:pPr algn="ctr"/>
            <a:r>
              <a:rPr lang="en-US" b="1">
                <a:solidFill>
                  <a:srgbClr val="0000FF"/>
                </a:solidFill>
              </a:rPr>
              <a:t>Close your eyes and picture this story…</a:t>
            </a:r>
          </a:p>
        </p:txBody>
      </p:sp>
      <p:pic>
        <p:nvPicPr>
          <p:cNvPr id="301060" name="Picture 4" descr="http://sweetclipart.com/multisite/sweetclipart/files/rubber_ducky_yellow.png"/>
          <p:cNvPicPr>
            <a:picLocks noChangeAspect="1" noChangeArrowheads="1"/>
          </p:cNvPicPr>
          <p:nvPr/>
        </p:nvPicPr>
        <p:blipFill>
          <a:blip r:embed="rId3" cstate="print"/>
          <a:srcRect/>
          <a:stretch>
            <a:fillRect/>
          </a:stretch>
        </p:blipFill>
        <p:spPr bwMode="auto">
          <a:xfrm>
            <a:off x="6019800" y="4876800"/>
            <a:ext cx="1981200" cy="1495908"/>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2082" name="Picture 2"/>
          <p:cNvPicPr>
            <a:picLocks noChangeAspect="1" noChangeArrowheads="1"/>
          </p:cNvPicPr>
          <p:nvPr/>
        </p:nvPicPr>
        <p:blipFill>
          <a:blip r:embed="rId3" cstate="print"/>
          <a:srcRect/>
          <a:stretch>
            <a:fillRect/>
          </a:stretch>
        </p:blipFill>
        <p:spPr bwMode="auto">
          <a:xfrm>
            <a:off x="228600" y="251842"/>
            <a:ext cx="8686800" cy="534987"/>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95721" y="1219200"/>
            <a:ext cx="8352557" cy="2881027"/>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3</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67961" y="1043029"/>
            <a:ext cx="6768020" cy="584775"/>
          </a:xfrm>
          <a:prstGeom prst="rect">
            <a:avLst/>
          </a:prstGeom>
          <a:noFill/>
        </p:spPr>
        <p:txBody>
          <a:bodyPr wrap="square" rtlCol="0">
            <a:spAutoFit/>
          </a:bodyPr>
          <a:lstStyle/>
          <a:p>
            <a:pPr algn="ctr"/>
            <a:r>
              <a:rPr lang="en-US" sz="1600" b="1">
                <a:solidFill>
                  <a:srgbClr val="0000FF"/>
                </a:solidFill>
              </a:rPr>
              <a:t>Now, it’s your turn to complete the rest of the page independently.  I’ll walk around, and I want to hear you saying the compositions aloud.</a:t>
            </a:r>
          </a:p>
        </p:txBody>
      </p:sp>
      <p:pic>
        <p:nvPicPr>
          <p:cNvPr id="7" name="Picture 6"/>
          <p:cNvPicPr>
            <a:picLocks noChangeAspect="1"/>
          </p:cNvPicPr>
          <p:nvPr/>
        </p:nvPicPr>
        <p:blipFill>
          <a:blip r:embed="rId4"/>
          <a:stretch>
            <a:fillRect/>
          </a:stretch>
        </p:blipFill>
        <p:spPr>
          <a:xfrm>
            <a:off x="2902741" y="2179046"/>
            <a:ext cx="3338515" cy="4116724"/>
          </a:xfrm>
          <a:prstGeom prst="rect">
            <a:avLst/>
          </a:prstGeom>
        </p:spPr>
      </p:pic>
      <p:pic>
        <p:nvPicPr>
          <p:cNvPr id="2050" name="Picture 2" descr="http://www.123gifs.biz/clipart/chiffre/0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612" y="4202925"/>
            <a:ext cx="234315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123gifs.biz/clipart/chiffre/05.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406" y="4142947"/>
            <a:ext cx="234315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44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cstate="print"/>
          <a:srcRect/>
          <a:stretch>
            <a:fillRect/>
          </a:stretch>
        </p:blipFill>
        <p:spPr bwMode="auto">
          <a:xfrm>
            <a:off x="228600" y="251842"/>
            <a:ext cx="8686800" cy="534987"/>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12775" y="1524000"/>
            <a:ext cx="7956764" cy="31242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cstate="print"/>
          <a:srcRect/>
          <a:stretch>
            <a:fillRect/>
          </a:stretch>
        </p:blipFill>
        <p:spPr bwMode="auto">
          <a:xfrm>
            <a:off x="228600" y="251842"/>
            <a:ext cx="8686800" cy="534987"/>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0375" y="1266825"/>
            <a:ext cx="8193220" cy="2771775"/>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5154" name="Picture 2"/>
          <p:cNvPicPr>
            <a:picLocks noChangeAspect="1" noChangeArrowheads="1"/>
          </p:cNvPicPr>
          <p:nvPr/>
        </p:nvPicPr>
        <p:blipFill>
          <a:blip r:embed="rId3" cstate="print"/>
          <a:srcRect/>
          <a:stretch>
            <a:fillRect/>
          </a:stretch>
        </p:blipFill>
        <p:spPr bwMode="auto">
          <a:xfrm>
            <a:off x="407720" y="910936"/>
            <a:ext cx="8391655" cy="5182589"/>
          </a:xfrm>
          <a:prstGeom prst="rect">
            <a:avLst/>
          </a:prstGeom>
          <a:noFill/>
          <a:ln w="9525">
            <a:noFill/>
            <a:miter lim="800000"/>
            <a:headEnd/>
            <a:tailEnd/>
          </a:ln>
        </p:spPr>
      </p:pic>
      <p:pic>
        <p:nvPicPr>
          <p:cNvPr id="13" name="Picture 2" descr="A rectangular object with a white background&#10;&#10;Description automatically generated">
            <a:extLst>
              <a:ext uri="{FF2B5EF4-FFF2-40B4-BE49-F238E27FC236}">
                <a16:creationId xmlns:a16="http://schemas.microsoft.com/office/drawing/2014/main" id="{45270AD2-F18C-0D33-FF14-66BBFD779732}"/>
              </a:ext>
            </a:extLst>
          </p:cNvPr>
          <p:cNvPicPr>
            <a:picLocks noChangeAspect="1" noChangeArrowheads="1"/>
          </p:cNvPicPr>
          <p:nvPr/>
        </p:nvPicPr>
        <p:blipFill>
          <a:blip r:embed="rId4" cstate="print"/>
          <a:srcRect/>
          <a:stretch>
            <a:fillRect/>
          </a:stretch>
        </p:blipFill>
        <p:spPr bwMode="auto">
          <a:xfrm>
            <a:off x="228600" y="251842"/>
            <a:ext cx="8686800" cy="534987"/>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3" cstate="print"/>
          <a:srcRect/>
          <a:stretch>
            <a:fillRect/>
          </a:stretch>
        </p:blipFill>
        <p:spPr bwMode="auto">
          <a:xfrm>
            <a:off x="228600" y="251842"/>
            <a:ext cx="8686800" cy="534987"/>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28015" y="1219200"/>
            <a:ext cx="7921625" cy="4605323"/>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pic>
        <p:nvPicPr>
          <p:cNvPr id="2" name="Picture 1"/>
          <p:cNvPicPr>
            <a:picLocks noChangeAspect="1"/>
          </p:cNvPicPr>
          <p:nvPr/>
        </p:nvPicPr>
        <p:blipFill>
          <a:blip r:embed="rId4"/>
          <a:stretch>
            <a:fillRect/>
          </a:stretch>
        </p:blipFill>
        <p:spPr>
          <a:xfrm>
            <a:off x="2312451" y="1371600"/>
            <a:ext cx="4522410" cy="2900671"/>
          </a:xfrm>
          <a:prstGeom prst="rect">
            <a:avLst/>
          </a:prstGeom>
        </p:spPr>
      </p:pic>
    </p:spTree>
    <p:extLst>
      <p:ext uri="{BB962C8B-B14F-4D97-AF65-F5344CB8AC3E}">
        <p14:creationId xmlns:p14="http://schemas.microsoft.com/office/powerpoint/2010/main" val="371337904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011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17</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solve word problems!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30871716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808898"/>
            <a:ext cx="7467598" cy="523220"/>
          </a:xfrm>
          <a:prstGeom prst="rect">
            <a:avLst/>
          </a:prstGeom>
          <a:noFill/>
        </p:spPr>
        <p:txBody>
          <a:bodyPr wrap="square" rtlCol="0">
            <a:spAutoFit/>
          </a:bodyPr>
          <a:lstStyle/>
          <a:p>
            <a:pPr algn="ctr"/>
            <a:r>
              <a:rPr lang="en-US" sz="2800" b="1"/>
              <a:t>How Many?</a:t>
            </a:r>
            <a:endParaRPr lang="en-US" sz="8000" b="1"/>
          </a:p>
        </p:txBody>
      </p:sp>
      <p:sp>
        <p:nvSpPr>
          <p:cNvPr id="14" name="TextBox 13"/>
          <p:cNvSpPr txBox="1"/>
          <p:nvPr/>
        </p:nvSpPr>
        <p:spPr>
          <a:xfrm>
            <a:off x="756859" y="1500904"/>
            <a:ext cx="7484230" cy="1477328"/>
          </a:xfrm>
          <a:prstGeom prst="rect">
            <a:avLst/>
          </a:prstGeom>
          <a:noFill/>
        </p:spPr>
        <p:txBody>
          <a:bodyPr wrap="square" rtlCol="0">
            <a:spAutoFit/>
          </a:bodyPr>
          <a:lstStyle/>
          <a:p>
            <a:pPr algn="ctr"/>
            <a:r>
              <a:rPr lang="en-US" b="1">
                <a:solidFill>
                  <a:srgbClr val="0000FF"/>
                </a:solidFill>
              </a:rPr>
              <a:t>Work with a partner.  Partner A rolls a die, and places that many red beans in one of the part circles in the number bond.  Partner B rolls a die and places that many white beans on the other part circle.  Move your beans to the total circle and count the total number of beans.  Both partners record the number bond using pictures or  numerals.</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91410" y="3561593"/>
            <a:ext cx="2223190" cy="2943378"/>
          </a:xfrm>
          <a:prstGeom prst="rect">
            <a:avLst/>
          </a:prstGeom>
        </p:spPr>
      </p:pic>
      <p:pic>
        <p:nvPicPr>
          <p:cNvPr id="24" name="Picture 23"/>
          <p:cNvPicPr>
            <a:picLocks noChangeAspect="1"/>
          </p:cNvPicPr>
          <p:nvPr/>
        </p:nvPicPr>
        <p:blipFill>
          <a:blip r:embed="rId4"/>
          <a:stretch>
            <a:fillRect/>
          </a:stretch>
        </p:blipFill>
        <p:spPr>
          <a:xfrm>
            <a:off x="6399616" y="3561593"/>
            <a:ext cx="2223190" cy="2943378"/>
          </a:xfrm>
          <a:prstGeom prst="rect">
            <a:avLst/>
          </a:prstGeom>
        </p:spPr>
      </p:pic>
      <p:pic>
        <p:nvPicPr>
          <p:cNvPr id="4" name="Picture 3"/>
          <p:cNvPicPr>
            <a:picLocks noChangeAspect="1"/>
          </p:cNvPicPr>
          <p:nvPr/>
        </p:nvPicPr>
        <p:blipFill>
          <a:blip r:embed="rId5"/>
          <a:stretch>
            <a:fillRect/>
          </a:stretch>
        </p:blipFill>
        <p:spPr>
          <a:xfrm>
            <a:off x="3462338" y="3324601"/>
            <a:ext cx="2219325" cy="2352675"/>
          </a:xfrm>
          <a:prstGeom prst="rect">
            <a:avLst/>
          </a:prstGeom>
        </p:spPr>
      </p:pic>
    </p:spTree>
    <p:extLst>
      <p:ext uri="{BB962C8B-B14F-4D97-AF65-F5344CB8AC3E}">
        <p14:creationId xmlns:p14="http://schemas.microsoft.com/office/powerpoint/2010/main" val="325475088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17</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56859" y="581537"/>
            <a:ext cx="7467598" cy="523220"/>
          </a:xfrm>
          <a:prstGeom prst="rect">
            <a:avLst/>
          </a:prstGeom>
          <a:noFill/>
        </p:spPr>
        <p:txBody>
          <a:bodyPr wrap="square" rtlCol="0">
            <a:spAutoFit/>
          </a:bodyPr>
          <a:lstStyle/>
          <a:p>
            <a:pPr algn="ctr"/>
            <a:r>
              <a:rPr lang="en-US" sz="2800" b="1"/>
              <a:t>Partners of 5</a:t>
            </a:r>
            <a:endParaRPr lang="en-US" sz="8000" b="1"/>
          </a:p>
        </p:txBody>
      </p:sp>
      <p:sp>
        <p:nvSpPr>
          <p:cNvPr id="14" name="TextBox 13"/>
          <p:cNvSpPr txBox="1"/>
          <p:nvPr/>
        </p:nvSpPr>
        <p:spPr>
          <a:xfrm>
            <a:off x="765175" y="1118743"/>
            <a:ext cx="7484230" cy="923330"/>
          </a:xfrm>
          <a:prstGeom prst="rect">
            <a:avLst/>
          </a:prstGeom>
          <a:noFill/>
        </p:spPr>
        <p:txBody>
          <a:bodyPr wrap="square" rtlCol="0">
            <a:spAutoFit/>
          </a:bodyPr>
          <a:lstStyle/>
          <a:p>
            <a:pPr algn="ctr"/>
            <a:r>
              <a:rPr lang="en-US" b="1">
                <a:solidFill>
                  <a:srgbClr val="0000FF"/>
                </a:solidFill>
              </a:rPr>
              <a:t>Write your numbers 1, 2, 3, and 4.  You are going to write number bonds that have 5 as the total.  Use only these numbers as parts.  You can use your fingers if that will help you.  Try to write at least two number bonds!</a:t>
            </a:r>
            <a:endParaRPr lang="en-US" sz="1600" b="1">
              <a:solidFill>
                <a:srgbClr val="0000FF"/>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3155839" y="2480126"/>
            <a:ext cx="2832324" cy="3002507"/>
          </a:xfrm>
          <a:prstGeom prst="rect">
            <a:avLst/>
          </a:prstGeom>
        </p:spPr>
      </p:pic>
      <p:sp>
        <p:nvSpPr>
          <p:cNvPr id="7" name="TextBox 6"/>
          <p:cNvSpPr txBox="1"/>
          <p:nvPr/>
        </p:nvSpPr>
        <p:spPr>
          <a:xfrm>
            <a:off x="4284903" y="2591563"/>
            <a:ext cx="574196" cy="1015663"/>
          </a:xfrm>
          <a:prstGeom prst="rect">
            <a:avLst/>
          </a:prstGeom>
          <a:noFill/>
        </p:spPr>
        <p:txBody>
          <a:bodyPr wrap="none" rtlCol="0">
            <a:spAutoFit/>
          </a:bodyPr>
          <a:lstStyle/>
          <a:p>
            <a:pPr algn="ctr"/>
            <a:r>
              <a:rPr lang="en-US" sz="6000" b="1"/>
              <a:t>5</a:t>
            </a:r>
          </a:p>
        </p:txBody>
      </p:sp>
      <p:sp>
        <p:nvSpPr>
          <p:cNvPr id="8" name="TextBox 7"/>
          <p:cNvSpPr txBox="1"/>
          <p:nvPr/>
        </p:nvSpPr>
        <p:spPr>
          <a:xfrm>
            <a:off x="756859" y="3155465"/>
            <a:ext cx="2476960" cy="707886"/>
          </a:xfrm>
          <a:prstGeom prst="rect">
            <a:avLst/>
          </a:prstGeom>
          <a:noFill/>
        </p:spPr>
        <p:txBody>
          <a:bodyPr wrap="none" rtlCol="0">
            <a:spAutoFit/>
          </a:bodyPr>
          <a:lstStyle/>
          <a:p>
            <a:r>
              <a:rPr lang="en-US" sz="4000" b="1"/>
              <a:t>1, 2, 3, 4, 5</a:t>
            </a:r>
          </a:p>
        </p:txBody>
      </p:sp>
      <p:pic>
        <p:nvPicPr>
          <p:cNvPr id="9" name="Picture 8"/>
          <p:cNvPicPr>
            <a:picLocks noChangeAspect="1"/>
          </p:cNvPicPr>
          <p:nvPr/>
        </p:nvPicPr>
        <p:blipFill>
          <a:blip r:embed="rId5"/>
          <a:stretch>
            <a:fillRect/>
          </a:stretch>
        </p:blipFill>
        <p:spPr>
          <a:xfrm>
            <a:off x="6587589" y="4142947"/>
            <a:ext cx="2203435" cy="2397222"/>
          </a:xfrm>
          <a:prstGeom prst="rect">
            <a:avLst/>
          </a:prstGeom>
        </p:spPr>
      </p:pic>
    </p:spTree>
    <p:extLst>
      <p:ext uri="{BB962C8B-B14F-4D97-AF65-F5344CB8AC3E}">
        <p14:creationId xmlns:p14="http://schemas.microsoft.com/office/powerpoint/2010/main" val="1129487855"/>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3" cstate="print"/>
          <a:srcRect/>
          <a:stretch>
            <a:fillRect/>
          </a:stretch>
        </p:blipFill>
        <p:spPr bwMode="auto">
          <a:xfrm>
            <a:off x="6858000" y="4267200"/>
            <a:ext cx="1905000" cy="2152650"/>
          </a:xfrm>
          <a:prstGeom prst="rect">
            <a:avLst/>
          </a:prstGeom>
          <a:noFill/>
          <a:ln w="9525">
            <a:noFill/>
            <a:miter lim="800000"/>
            <a:headEnd/>
            <a:tailEnd/>
          </a:ln>
        </p:spPr>
      </p:pic>
      <p:sp>
        <p:nvSpPr>
          <p:cNvPr id="18" name="Rectangle 17"/>
          <p:cNvSpPr/>
          <p:nvPr/>
        </p:nvSpPr>
        <p:spPr>
          <a:xfrm>
            <a:off x="8686800" y="6172200"/>
            <a:ext cx="228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02" name="Picture 2"/>
          <p:cNvPicPr>
            <a:picLocks noChangeAspect="1" noChangeArrowheads="1"/>
          </p:cNvPicPr>
          <p:nvPr/>
        </p:nvPicPr>
        <p:blipFill>
          <a:blip r:embed="rId4" cstate="print"/>
          <a:srcRect/>
          <a:stretch>
            <a:fillRect/>
          </a:stretch>
        </p:blipFill>
        <p:spPr bwMode="auto">
          <a:xfrm>
            <a:off x="381000" y="4191000"/>
            <a:ext cx="1800225" cy="2247900"/>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17</a:t>
            </a:r>
          </a:p>
        </p:txBody>
      </p:sp>
      <p:sp>
        <p:nvSpPr>
          <p:cNvPr id="16" name="TextBox 15"/>
          <p:cNvSpPr txBox="1"/>
          <p:nvPr/>
        </p:nvSpPr>
        <p:spPr>
          <a:xfrm>
            <a:off x="304800" y="914400"/>
            <a:ext cx="8534400" cy="1569660"/>
          </a:xfrm>
          <a:prstGeom prst="rect">
            <a:avLst/>
          </a:prstGeom>
          <a:noFill/>
        </p:spPr>
        <p:txBody>
          <a:bodyPr wrap="square" rtlCol="0">
            <a:spAutoFit/>
          </a:bodyPr>
          <a:lstStyle/>
          <a:p>
            <a:pPr algn="ctr"/>
            <a:r>
              <a:rPr lang="en-US" sz="2400" b="1"/>
              <a:t>Marissa is creating designs with shapes.  She has</a:t>
            </a:r>
          </a:p>
          <a:p>
            <a:pPr algn="ctr"/>
            <a:r>
              <a:rPr lang="en-US" sz="2400" b="1"/>
              <a:t>5 triangles and 2 circles.  Draw the shapes, and write</a:t>
            </a:r>
          </a:p>
          <a:p>
            <a:pPr algn="ctr"/>
            <a:r>
              <a:rPr lang="en-US" sz="2400" b="1"/>
              <a:t>a number sentence.  Talk to your partner about</a:t>
            </a:r>
          </a:p>
          <a:p>
            <a:pPr algn="ctr"/>
            <a:r>
              <a:rPr lang="en-US" sz="2400" b="1"/>
              <a:t>your picture and number sentence.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3" name="Rectangle 12"/>
          <p:cNvSpPr/>
          <p:nvPr/>
        </p:nvSpPr>
        <p:spPr>
          <a:xfrm>
            <a:off x="8610600" y="41910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610600" y="52578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534400" y="56388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82449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17</a:t>
            </a:r>
          </a:p>
        </p:txBody>
      </p:sp>
      <p:sp>
        <p:nvSpPr>
          <p:cNvPr id="27" name="TextBox 26"/>
          <p:cNvSpPr txBox="1"/>
          <p:nvPr/>
        </p:nvSpPr>
        <p:spPr>
          <a:xfrm>
            <a:off x="1752600" y="1066800"/>
            <a:ext cx="5584285" cy="830997"/>
          </a:xfrm>
          <a:prstGeom prst="rect">
            <a:avLst/>
          </a:prstGeom>
          <a:noFill/>
        </p:spPr>
        <p:txBody>
          <a:bodyPr wrap="none" rtlCol="0">
            <a:spAutoFit/>
          </a:bodyPr>
          <a:lstStyle/>
          <a:p>
            <a:pPr algn="ctr"/>
            <a:r>
              <a:rPr lang="en-US" sz="2400" b="1">
                <a:solidFill>
                  <a:srgbClr val="0000FF"/>
                </a:solidFill>
              </a:rPr>
              <a:t>Find a block with 3 sides in your container.</a:t>
            </a:r>
          </a:p>
          <a:p>
            <a:pPr algn="ctr"/>
            <a:r>
              <a:rPr lang="en-US" sz="2400" b="1">
                <a:solidFill>
                  <a:srgbClr val="0000FF"/>
                </a:solidFill>
              </a:rPr>
              <a:t>What is it called?</a:t>
            </a:r>
          </a:p>
        </p:txBody>
      </p:sp>
      <p:sp>
        <p:nvSpPr>
          <p:cNvPr id="10" name="TextBox 9"/>
          <p:cNvSpPr txBox="1"/>
          <p:nvPr/>
        </p:nvSpPr>
        <p:spPr>
          <a:xfrm>
            <a:off x="1752600" y="1295400"/>
            <a:ext cx="5730929" cy="461665"/>
          </a:xfrm>
          <a:prstGeom prst="rect">
            <a:avLst/>
          </a:prstGeom>
          <a:noFill/>
        </p:spPr>
        <p:txBody>
          <a:bodyPr wrap="none" rtlCol="0">
            <a:spAutoFit/>
          </a:bodyPr>
          <a:lstStyle/>
          <a:p>
            <a:pPr algn="ctr"/>
            <a:r>
              <a:rPr lang="en-US" sz="2400" b="1">
                <a:solidFill>
                  <a:srgbClr val="FF0000"/>
                </a:solidFill>
              </a:rPr>
              <a:t>Find 3 triangles and put them on your desk.</a:t>
            </a:r>
          </a:p>
        </p:txBody>
      </p:sp>
      <p:sp>
        <p:nvSpPr>
          <p:cNvPr id="11" name="Isosceles Triangle 10"/>
          <p:cNvSpPr/>
          <p:nvPr/>
        </p:nvSpPr>
        <p:spPr>
          <a:xfrm>
            <a:off x="2743200" y="35052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1981200" y="25908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3124200" y="2362200"/>
            <a:ext cx="838200" cy="762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828800" y="1219200"/>
            <a:ext cx="5689763" cy="461665"/>
          </a:xfrm>
          <a:prstGeom prst="rect">
            <a:avLst/>
          </a:prstGeom>
          <a:noFill/>
        </p:spPr>
        <p:txBody>
          <a:bodyPr wrap="none" rtlCol="0">
            <a:spAutoFit/>
          </a:bodyPr>
          <a:lstStyle/>
          <a:p>
            <a:pPr algn="ctr"/>
            <a:r>
              <a:rPr lang="en-US" sz="2400" b="1">
                <a:solidFill>
                  <a:srgbClr val="009900"/>
                </a:solidFill>
              </a:rPr>
              <a:t>Do you have a block with no straight sides?</a:t>
            </a:r>
          </a:p>
        </p:txBody>
      </p:sp>
      <p:sp>
        <p:nvSpPr>
          <p:cNvPr id="16" name="TextBox 15"/>
          <p:cNvSpPr txBox="1"/>
          <p:nvPr/>
        </p:nvSpPr>
        <p:spPr>
          <a:xfrm>
            <a:off x="2438400" y="990600"/>
            <a:ext cx="4259756" cy="830997"/>
          </a:xfrm>
          <a:prstGeom prst="rect">
            <a:avLst/>
          </a:prstGeom>
          <a:noFill/>
        </p:spPr>
        <p:txBody>
          <a:bodyPr wrap="none" rtlCol="0">
            <a:spAutoFit/>
          </a:bodyPr>
          <a:lstStyle/>
          <a:p>
            <a:pPr algn="ctr"/>
            <a:r>
              <a:rPr lang="en-US" sz="2400" b="1">
                <a:solidFill>
                  <a:srgbClr val="0000FF"/>
                </a:solidFill>
              </a:rPr>
              <a:t>Put 3 circles in front of you, too.</a:t>
            </a:r>
          </a:p>
          <a:p>
            <a:pPr algn="ctr"/>
            <a:r>
              <a:rPr lang="en-US" sz="2400" b="1">
                <a:solidFill>
                  <a:srgbClr val="0000FF"/>
                </a:solidFill>
              </a:rPr>
              <a:t>What do you notice?</a:t>
            </a:r>
          </a:p>
        </p:txBody>
      </p:sp>
      <p:sp>
        <p:nvSpPr>
          <p:cNvPr id="17" name="Oval 16"/>
          <p:cNvSpPr/>
          <p:nvPr/>
        </p:nvSpPr>
        <p:spPr>
          <a:xfrm>
            <a:off x="5334000" y="22860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029200" y="34290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248400" y="3276600"/>
            <a:ext cx="838200" cy="838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438400" y="990600"/>
            <a:ext cx="4264052" cy="830997"/>
          </a:xfrm>
          <a:prstGeom prst="rect">
            <a:avLst/>
          </a:prstGeom>
          <a:noFill/>
        </p:spPr>
        <p:txBody>
          <a:bodyPr wrap="none" rtlCol="0">
            <a:spAutoFit/>
          </a:bodyPr>
          <a:lstStyle/>
          <a:p>
            <a:pPr algn="ctr"/>
            <a:r>
              <a:rPr lang="en-US" sz="2400" b="1">
                <a:solidFill>
                  <a:srgbClr val="FF0000"/>
                </a:solidFill>
              </a:rPr>
              <a:t>Draw the shapes on your board.</a:t>
            </a:r>
          </a:p>
          <a:p>
            <a:pPr algn="ctr"/>
            <a:r>
              <a:rPr lang="en-US" sz="2400" b="1">
                <a:solidFill>
                  <a:srgbClr val="FF0000"/>
                </a:solidFill>
              </a:rPr>
              <a:t>Let’s write a number sentence!</a:t>
            </a:r>
          </a:p>
        </p:txBody>
      </p:sp>
      <p:sp>
        <p:nvSpPr>
          <p:cNvPr id="22" name="Rectangle 21"/>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29730" name="Picture 2" descr="http://content.mycutegraphics.com/graphics/alligator/alligator-looking-through-magnifying-glass.png"/>
          <p:cNvPicPr>
            <a:picLocks noChangeAspect="1" noChangeArrowheads="1"/>
          </p:cNvPicPr>
          <p:nvPr/>
        </p:nvPicPr>
        <p:blipFill>
          <a:blip r:embed="rId3" cstate="print"/>
          <a:srcRect/>
          <a:stretch>
            <a:fillRect/>
          </a:stretch>
        </p:blipFill>
        <p:spPr bwMode="auto">
          <a:xfrm>
            <a:off x="0" y="4338849"/>
            <a:ext cx="2209800" cy="2341791"/>
          </a:xfrm>
          <a:prstGeom prst="rect">
            <a:avLst/>
          </a:prstGeom>
          <a:noFill/>
        </p:spPr>
      </p:pic>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7"/>
                                        </p:tgtEl>
                                        <p:attrNameLst>
                                          <p:attrName>ppt_x</p:attrName>
                                        </p:attrNameLst>
                                      </p:cBhvr>
                                      <p:tavLst>
                                        <p:tav tm="0">
                                          <p:val>
                                            <p:strVal val="ppt_x"/>
                                          </p:val>
                                        </p:tav>
                                        <p:tav tm="100000">
                                          <p:val>
                                            <p:strVal val="0-ppt_w/2"/>
                                          </p:val>
                                        </p:tav>
                                      </p:tavLst>
                                    </p:anim>
                                    <p:anim calcmode="lin" valueType="num">
                                      <p:cBhvr additive="base">
                                        <p:cTn id="7" dur="500"/>
                                        <p:tgtEl>
                                          <p:spTgt spid="27"/>
                                        </p:tgtEl>
                                        <p:attrNameLst>
                                          <p:attrName>ppt_y</p:attrName>
                                        </p:attrNameLst>
                                      </p:cBhvr>
                                      <p:tavLst>
                                        <p:tav tm="0">
                                          <p:val>
                                            <p:strVal val="ppt_y"/>
                                          </p:val>
                                        </p:tav>
                                        <p:tav tm="100000">
                                          <p:val>
                                            <p:strVal val="ppt_y"/>
                                          </p:val>
                                        </p:tav>
                                      </p:tavLst>
                                    </p:anim>
                                    <p:set>
                                      <p:cBhvr>
                                        <p:cTn id="8" dur="1" fill="hold">
                                          <p:stCondLst>
                                            <p:cond delay="499"/>
                                          </p:stCondLst>
                                        </p:cTn>
                                        <p:tgtEl>
                                          <p:spTgt spid="27"/>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8" fill="hold" grpId="1" nodeType="click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0-ppt_w/2"/>
                                          </p:val>
                                        </p:tav>
                                      </p:tavLst>
                                    </p:anim>
                                    <p:anim calcmode="lin" valueType="num">
                                      <p:cBhvr additive="base">
                                        <p:cTn id="29" dur="500"/>
                                        <p:tgtEl>
                                          <p:spTgt spid="10"/>
                                        </p:tgtEl>
                                        <p:attrNameLst>
                                          <p:attrName>ppt_y</p:attrName>
                                        </p:attrNameLst>
                                      </p:cBhvr>
                                      <p:tavLst>
                                        <p:tav tm="0">
                                          <p:val>
                                            <p:strVal val="ppt_y"/>
                                          </p:val>
                                        </p:tav>
                                        <p:tav tm="100000">
                                          <p:val>
                                            <p:strVal val="ppt_y"/>
                                          </p:val>
                                        </p:tav>
                                      </p:tavLst>
                                    </p:anim>
                                    <p:set>
                                      <p:cBhvr>
                                        <p:cTn id="30" dur="1" fill="hold">
                                          <p:stCondLst>
                                            <p:cond delay="499"/>
                                          </p:stCondLst>
                                        </p:cTn>
                                        <p:tgtEl>
                                          <p:spTgt spid="10"/>
                                        </p:tgtEl>
                                        <p:attrNameLst>
                                          <p:attrName>style.visibility</p:attrName>
                                        </p:attrNameLst>
                                      </p:cBhvr>
                                      <p:to>
                                        <p:strVal val="hidden"/>
                                      </p:to>
                                    </p:set>
                                  </p:childTnLst>
                                </p:cTn>
                              </p:par>
                              <p:par>
                                <p:cTn id="31" presetID="2" presetClass="entr" presetSubtype="2"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grpId="1" nodeType="clickEffect">
                                  <p:stCondLst>
                                    <p:cond delay="0"/>
                                  </p:stCondLst>
                                  <p:childTnLst>
                                    <p:anim calcmode="lin" valueType="num">
                                      <p:cBhvr additive="base">
                                        <p:cTn id="38" dur="500"/>
                                        <p:tgtEl>
                                          <p:spTgt spid="15"/>
                                        </p:tgtEl>
                                        <p:attrNameLst>
                                          <p:attrName>ppt_x</p:attrName>
                                        </p:attrNameLst>
                                      </p:cBhvr>
                                      <p:tavLst>
                                        <p:tav tm="0">
                                          <p:val>
                                            <p:strVal val="ppt_x"/>
                                          </p:val>
                                        </p:tav>
                                        <p:tav tm="100000">
                                          <p:val>
                                            <p:strVal val="0-ppt_w/2"/>
                                          </p:val>
                                        </p:tav>
                                      </p:tavLst>
                                    </p:anim>
                                    <p:anim calcmode="lin" valueType="num">
                                      <p:cBhvr additive="base">
                                        <p:cTn id="39" dur="500"/>
                                        <p:tgtEl>
                                          <p:spTgt spid="15"/>
                                        </p:tgtEl>
                                        <p:attrNameLst>
                                          <p:attrName>ppt_y</p:attrName>
                                        </p:attrNameLst>
                                      </p:cBhvr>
                                      <p:tavLst>
                                        <p:tav tm="0">
                                          <p:val>
                                            <p:strVal val="ppt_y"/>
                                          </p:val>
                                        </p:tav>
                                        <p:tav tm="100000">
                                          <p:val>
                                            <p:strVal val="ppt_y"/>
                                          </p:val>
                                        </p:tav>
                                      </p:tavLst>
                                    </p:anim>
                                    <p:set>
                                      <p:cBhvr>
                                        <p:cTn id="40" dur="1" fill="hold">
                                          <p:stCondLst>
                                            <p:cond delay="499"/>
                                          </p:stCondLst>
                                        </p:cTn>
                                        <p:tgtEl>
                                          <p:spTgt spid="15"/>
                                        </p:tgtEl>
                                        <p:attrNameLst>
                                          <p:attrName>style.visibility</p:attrName>
                                        </p:attrNameLst>
                                      </p:cBhvr>
                                      <p:to>
                                        <p:strVal val="hidden"/>
                                      </p:to>
                                    </p:set>
                                  </p:childTnLst>
                                </p:cTn>
                              </p:par>
                              <p:par>
                                <p:cTn id="41" presetID="2" presetClass="entr" presetSubtype="2" fill="hold" nodeType="with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6">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 calcmode="lin" valueType="num">
                                      <p:cBhvr additive="base">
                                        <p:cTn id="47" dur="500" fill="hold"/>
                                        <p:tgtEl>
                                          <p:spTgt spid="16">
                                            <p:txEl>
                                              <p:pRg st="1" end="1"/>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1000"/>
                            </p:stCondLst>
                            <p:childTnLst>
                              <p:par>
                                <p:cTn id="54" presetID="3" presetClass="entr" presetSubtype="10"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childTnLst>
                          </p:cTn>
                        </p:par>
                        <p:par>
                          <p:cTn id="57" fill="hold">
                            <p:stCondLst>
                              <p:cond delay="1500"/>
                            </p:stCondLst>
                            <p:childTnLst>
                              <p:par>
                                <p:cTn id="58" presetID="3" presetClass="entr" presetSubtype="1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linds(horizont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8" fill="hold" grpId="0" nodeType="clickEffect">
                                  <p:stCondLst>
                                    <p:cond delay="0"/>
                                  </p:stCondLst>
                                  <p:childTnLst>
                                    <p:anim calcmode="lin" valueType="num">
                                      <p:cBhvr additive="base">
                                        <p:cTn id="64" dur="500"/>
                                        <p:tgtEl>
                                          <p:spTgt spid="16">
                                            <p:txEl>
                                              <p:pRg st="0" end="0"/>
                                            </p:txEl>
                                          </p:spTgt>
                                        </p:tgtEl>
                                        <p:attrNameLst>
                                          <p:attrName>ppt_x</p:attrName>
                                        </p:attrNameLst>
                                      </p:cBhvr>
                                      <p:tavLst>
                                        <p:tav tm="0">
                                          <p:val>
                                            <p:strVal val="ppt_x"/>
                                          </p:val>
                                        </p:tav>
                                        <p:tav tm="100000">
                                          <p:val>
                                            <p:strVal val="0-ppt_w/2"/>
                                          </p:val>
                                        </p:tav>
                                      </p:tavLst>
                                    </p:anim>
                                    <p:anim calcmode="lin" valueType="num">
                                      <p:cBhvr additive="base">
                                        <p:cTn id="65" dur="500"/>
                                        <p:tgtEl>
                                          <p:spTgt spid="16">
                                            <p:txEl>
                                              <p:pRg st="0" end="0"/>
                                            </p:txEl>
                                          </p:spTgt>
                                        </p:tgtEl>
                                        <p:attrNameLst>
                                          <p:attrName>ppt_y</p:attrName>
                                        </p:attrNameLst>
                                      </p:cBhvr>
                                      <p:tavLst>
                                        <p:tav tm="0">
                                          <p:val>
                                            <p:strVal val="ppt_y"/>
                                          </p:val>
                                        </p:tav>
                                        <p:tav tm="100000">
                                          <p:val>
                                            <p:strVal val="ppt_y"/>
                                          </p:val>
                                        </p:tav>
                                      </p:tavLst>
                                    </p:anim>
                                    <p:set>
                                      <p:cBhvr>
                                        <p:cTn id="66" dur="1" fill="hold">
                                          <p:stCondLst>
                                            <p:cond delay="499"/>
                                          </p:stCondLst>
                                        </p:cTn>
                                        <p:tgtEl>
                                          <p:spTgt spid="16">
                                            <p:txEl>
                                              <p:pRg st="0" end="0"/>
                                            </p:txEl>
                                          </p:spTgt>
                                        </p:tgtEl>
                                        <p:attrNameLst>
                                          <p:attrName>style.visibility</p:attrName>
                                        </p:attrNameLst>
                                      </p:cBhvr>
                                      <p:to>
                                        <p:strVal val="hidden"/>
                                      </p:to>
                                    </p:set>
                                  </p:childTnLst>
                                </p:cTn>
                              </p:par>
                              <p:par>
                                <p:cTn id="67" presetID="2" presetClass="exit" presetSubtype="8" fill="hold" grpId="0" nodeType="withEffect">
                                  <p:stCondLst>
                                    <p:cond delay="0"/>
                                  </p:stCondLst>
                                  <p:childTnLst>
                                    <p:anim calcmode="lin" valueType="num">
                                      <p:cBhvr additive="base">
                                        <p:cTn id="68" dur="500"/>
                                        <p:tgtEl>
                                          <p:spTgt spid="16">
                                            <p:txEl>
                                              <p:pRg st="1" end="1"/>
                                            </p:txEl>
                                          </p:spTgt>
                                        </p:tgtEl>
                                        <p:attrNameLst>
                                          <p:attrName>ppt_x</p:attrName>
                                        </p:attrNameLst>
                                      </p:cBhvr>
                                      <p:tavLst>
                                        <p:tav tm="0">
                                          <p:val>
                                            <p:strVal val="ppt_x"/>
                                          </p:val>
                                        </p:tav>
                                        <p:tav tm="100000">
                                          <p:val>
                                            <p:strVal val="0-ppt_w/2"/>
                                          </p:val>
                                        </p:tav>
                                      </p:tavLst>
                                    </p:anim>
                                    <p:anim calcmode="lin" valueType="num">
                                      <p:cBhvr additive="base">
                                        <p:cTn id="69" dur="500"/>
                                        <p:tgtEl>
                                          <p:spTgt spid="16">
                                            <p:txEl>
                                              <p:pRg st="1" end="1"/>
                                            </p:txEl>
                                          </p:spTgt>
                                        </p:tgtEl>
                                        <p:attrNameLst>
                                          <p:attrName>ppt_y</p:attrName>
                                        </p:attrNameLst>
                                      </p:cBhvr>
                                      <p:tavLst>
                                        <p:tav tm="0">
                                          <p:val>
                                            <p:strVal val="ppt_y"/>
                                          </p:val>
                                        </p:tav>
                                        <p:tav tm="100000">
                                          <p:val>
                                            <p:strVal val="ppt_y"/>
                                          </p:val>
                                        </p:tav>
                                      </p:tavLst>
                                    </p:anim>
                                    <p:set>
                                      <p:cBhvr>
                                        <p:cTn id="70" dur="1" fill="hold">
                                          <p:stCondLst>
                                            <p:cond delay="499"/>
                                          </p:stCondLst>
                                        </p:cTn>
                                        <p:tgtEl>
                                          <p:spTgt spid="16">
                                            <p:txEl>
                                              <p:pRg st="1" end="1"/>
                                            </p:txEl>
                                          </p:spTgt>
                                        </p:tgtEl>
                                        <p:attrNameLst>
                                          <p:attrName>style.visibility</p:attrName>
                                        </p:attrNameLst>
                                      </p:cBhvr>
                                      <p:to>
                                        <p:strVal val="hidden"/>
                                      </p:to>
                                    </p:set>
                                  </p:childTnLst>
                                </p:cTn>
                              </p:par>
                              <p:par>
                                <p:cTn id="71" presetID="2" presetClass="entr" presetSubtype="2"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P spid="10" grpId="1"/>
      <p:bldP spid="11" grpId="0" animBg="1"/>
      <p:bldP spid="13" grpId="0" animBg="1"/>
      <p:bldP spid="14" grpId="0" animBg="1"/>
      <p:bldP spid="15" grpId="0"/>
      <p:bldP spid="15" grpId="1"/>
      <p:bldP spid="16" grpId="0" build="allAtOnce"/>
      <p:bldP spid="17" grpId="0" animBg="1"/>
      <p:bldP spid="18" grpId="0" animBg="1"/>
      <p:bldP spid="20" grpId="0" animBg="1"/>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8" name="TextBox 17"/>
          <p:cNvSpPr txBox="1"/>
          <p:nvPr/>
        </p:nvSpPr>
        <p:spPr>
          <a:xfrm>
            <a:off x="1584985" y="1066926"/>
            <a:ext cx="5974031" cy="707886"/>
          </a:xfrm>
          <a:prstGeom prst="rect">
            <a:avLst/>
          </a:prstGeom>
          <a:noFill/>
        </p:spPr>
        <p:txBody>
          <a:bodyPr wrap="square" rtlCol="0">
            <a:spAutoFit/>
          </a:bodyPr>
          <a:lstStyle/>
          <a:p>
            <a:pPr algn="ctr"/>
            <a:r>
              <a:rPr lang="en-US" sz="2000" b="1">
                <a:solidFill>
                  <a:srgbClr val="0070C0"/>
                </a:solidFill>
              </a:rPr>
              <a:t>Touch and count the fish on your mat.  Raise your hand when you know how many.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29340" y="960103"/>
            <a:ext cx="7761137" cy="1261884"/>
          </a:xfrm>
          <a:prstGeom prst="rect">
            <a:avLst/>
          </a:prstGeom>
          <a:noFill/>
        </p:spPr>
        <p:txBody>
          <a:bodyPr wrap="square" rtlCol="0">
            <a:spAutoFit/>
          </a:bodyPr>
          <a:lstStyle/>
          <a:p>
            <a:pPr algn="ctr"/>
            <a:r>
              <a:rPr lang="en-US" sz="1900" b="1">
                <a:solidFill>
                  <a:srgbClr val="0070C0"/>
                </a:solidFill>
              </a:rPr>
              <a:t>Put an X on 5 of the fish.  We’re not going to count those fish right now.  Pretend they swam away!  How many fish are left?  Circle a group of 4 from the fish who didn’t swim away.  How many fish are left?  Let’s circle that 1 fish.  How many did you circle altogether?  </a:t>
            </a:r>
          </a:p>
        </p:txBody>
      </p:sp>
    </p:spTree>
    <p:extLst>
      <p:ext uri="{BB962C8B-B14F-4D97-AF65-F5344CB8AC3E}">
        <p14:creationId xmlns:p14="http://schemas.microsoft.com/office/powerpoint/2010/main" val="20671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anim calcmode="lin" valueType="num">
                                      <p:cBhvr>
                                        <p:cTn id="10" dur="500" fill="hold"/>
                                        <p:tgtEl>
                                          <p:spTgt spid="15"/>
                                        </p:tgtEl>
                                        <p:attrNameLst>
                                          <p:attrName>ppt_x</p:attrName>
                                        </p:attrNameLst>
                                      </p:cBhvr>
                                      <p:tavLst>
                                        <p:tav tm="0">
                                          <p:val>
                                            <p:strVal val="#ppt_x"/>
                                          </p:val>
                                        </p:tav>
                                        <p:tav tm="100000">
                                          <p:val>
                                            <p:strVal val="#ppt_x"/>
                                          </p:val>
                                        </p:tav>
                                      </p:tavLst>
                                    </p:anim>
                                    <p:anim calcmode="lin" valueType="num">
                                      <p:cBhvr>
                                        <p:cTn id="1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17</a:t>
            </a:r>
          </a:p>
        </p:txBody>
      </p:sp>
      <p:sp>
        <p:nvSpPr>
          <p:cNvPr id="10" name="TextBox 9"/>
          <p:cNvSpPr txBox="1"/>
          <p:nvPr/>
        </p:nvSpPr>
        <p:spPr>
          <a:xfrm>
            <a:off x="1244780" y="762000"/>
            <a:ext cx="6746590" cy="830997"/>
          </a:xfrm>
          <a:prstGeom prst="rect">
            <a:avLst/>
          </a:prstGeom>
          <a:noFill/>
        </p:spPr>
        <p:txBody>
          <a:bodyPr wrap="none" rtlCol="0">
            <a:spAutoFit/>
          </a:bodyPr>
          <a:lstStyle/>
          <a:p>
            <a:pPr algn="ctr"/>
            <a:r>
              <a:rPr lang="en-US" sz="2400" b="1">
                <a:solidFill>
                  <a:srgbClr val="0000FF"/>
                </a:solidFill>
              </a:rPr>
              <a:t>Turn your board over.  Let’s pretend our shapes are </a:t>
            </a:r>
          </a:p>
          <a:p>
            <a:pPr algn="ctr"/>
            <a:r>
              <a:rPr lang="en-US" sz="2400" b="1">
                <a:solidFill>
                  <a:srgbClr val="0000FF"/>
                </a:solidFill>
              </a:rPr>
              <a:t>robins.  How many robins do you have?</a:t>
            </a:r>
          </a:p>
        </p:txBody>
      </p:sp>
      <p:pic>
        <p:nvPicPr>
          <p:cNvPr id="308226" name="Picture 2"/>
          <p:cNvPicPr>
            <a:picLocks noChangeAspect="1" noChangeArrowheads="1"/>
          </p:cNvPicPr>
          <p:nvPr/>
        </p:nvPicPr>
        <p:blipFill>
          <a:blip r:embed="rId3" cstate="print"/>
          <a:srcRect/>
          <a:stretch>
            <a:fillRect/>
          </a:stretch>
        </p:blipFill>
        <p:spPr bwMode="auto">
          <a:xfrm rot="5400000">
            <a:off x="2933422" y="1536938"/>
            <a:ext cx="3369304" cy="4376737"/>
          </a:xfrm>
          <a:prstGeom prst="rect">
            <a:avLst/>
          </a:prstGeom>
          <a:noFill/>
          <a:ln w="9525">
            <a:noFill/>
            <a:miter lim="800000"/>
            <a:headEnd/>
            <a:tailEnd/>
          </a:ln>
        </p:spPr>
      </p:pic>
      <p:sp>
        <p:nvSpPr>
          <p:cNvPr id="22" name="TextBox 21"/>
          <p:cNvSpPr txBox="1"/>
          <p:nvPr/>
        </p:nvSpPr>
        <p:spPr>
          <a:xfrm>
            <a:off x="1752600" y="762000"/>
            <a:ext cx="5626413" cy="830997"/>
          </a:xfrm>
          <a:prstGeom prst="rect">
            <a:avLst/>
          </a:prstGeom>
          <a:noFill/>
        </p:spPr>
        <p:txBody>
          <a:bodyPr wrap="none" rtlCol="0">
            <a:spAutoFit/>
          </a:bodyPr>
          <a:lstStyle/>
          <a:p>
            <a:pPr algn="ctr"/>
            <a:r>
              <a:rPr lang="en-US" sz="2400" b="1">
                <a:solidFill>
                  <a:srgbClr val="00B050"/>
                </a:solidFill>
              </a:rPr>
              <a:t>Put those robins in the tree.</a:t>
            </a:r>
          </a:p>
          <a:p>
            <a:pPr algn="ctr"/>
            <a:r>
              <a:rPr lang="en-US" sz="2400" b="1">
                <a:solidFill>
                  <a:srgbClr val="00B050"/>
                </a:solidFill>
              </a:rPr>
              <a:t>Let’s pretend that 2 more robins are flying.</a:t>
            </a:r>
          </a:p>
        </p:txBody>
      </p:sp>
      <p:sp>
        <p:nvSpPr>
          <p:cNvPr id="23" name="TextBox 22"/>
          <p:cNvSpPr txBox="1"/>
          <p:nvPr/>
        </p:nvSpPr>
        <p:spPr>
          <a:xfrm>
            <a:off x="2061130" y="5791200"/>
            <a:ext cx="5206490" cy="523220"/>
          </a:xfrm>
          <a:prstGeom prst="rect">
            <a:avLst/>
          </a:prstGeom>
          <a:noFill/>
        </p:spPr>
        <p:txBody>
          <a:bodyPr wrap="none" rtlCol="0">
            <a:spAutoFit/>
          </a:bodyPr>
          <a:lstStyle/>
          <a:p>
            <a:pPr algn="ctr"/>
            <a:r>
              <a:rPr lang="en-US" sz="2800" b="1">
                <a:solidFill>
                  <a:srgbClr val="FF9900"/>
                </a:solidFill>
              </a:rPr>
              <a:t>How many robins are there in all?</a:t>
            </a:r>
          </a:p>
        </p:txBody>
      </p:sp>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2" fill="hold"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 calcmode="lin" valueType="num">
                                      <p:cBhvr additive="base">
                                        <p:cTn id="15"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17</a:t>
            </a:r>
          </a:p>
        </p:txBody>
      </p:sp>
      <p:sp>
        <p:nvSpPr>
          <p:cNvPr id="10" name="TextBox 9"/>
          <p:cNvSpPr txBox="1"/>
          <p:nvPr/>
        </p:nvSpPr>
        <p:spPr>
          <a:xfrm>
            <a:off x="1690810" y="762000"/>
            <a:ext cx="5854551" cy="830997"/>
          </a:xfrm>
          <a:prstGeom prst="rect">
            <a:avLst/>
          </a:prstGeom>
          <a:noFill/>
        </p:spPr>
        <p:txBody>
          <a:bodyPr wrap="none" rtlCol="0">
            <a:spAutoFit/>
          </a:bodyPr>
          <a:lstStyle/>
          <a:p>
            <a:pPr algn="ctr"/>
            <a:r>
              <a:rPr lang="en-US" sz="2400" b="1">
                <a:solidFill>
                  <a:srgbClr val="0000FF"/>
                </a:solidFill>
              </a:rPr>
              <a:t>Now, let’s just draw.  Take off your blocks</a:t>
            </a:r>
          </a:p>
          <a:p>
            <a:pPr algn="ctr"/>
            <a:r>
              <a:rPr lang="en-US" sz="2400" b="1">
                <a:solidFill>
                  <a:srgbClr val="0000FF"/>
                </a:solidFill>
              </a:rPr>
              <a:t>and draw a circle for each robin.  Watch me!</a:t>
            </a:r>
          </a:p>
        </p:txBody>
      </p:sp>
      <p:pic>
        <p:nvPicPr>
          <p:cNvPr id="308226" name="Picture 2"/>
          <p:cNvPicPr>
            <a:picLocks noChangeAspect="1" noChangeArrowheads="1"/>
          </p:cNvPicPr>
          <p:nvPr/>
        </p:nvPicPr>
        <p:blipFill>
          <a:blip r:embed="rId3" cstate="print"/>
          <a:srcRect/>
          <a:stretch>
            <a:fillRect/>
          </a:stretch>
        </p:blipFill>
        <p:spPr bwMode="auto">
          <a:xfrm rot="5400000">
            <a:off x="2933432" y="1526999"/>
            <a:ext cx="3369304" cy="4376737"/>
          </a:xfrm>
          <a:prstGeom prst="rect">
            <a:avLst/>
          </a:prstGeom>
          <a:noFill/>
          <a:ln w="9525">
            <a:noFill/>
            <a:miter lim="800000"/>
            <a:headEnd/>
            <a:tailEnd/>
          </a:ln>
        </p:spPr>
      </p:pic>
      <p:sp>
        <p:nvSpPr>
          <p:cNvPr id="23" name="TextBox 22"/>
          <p:cNvSpPr txBox="1"/>
          <p:nvPr/>
        </p:nvSpPr>
        <p:spPr>
          <a:xfrm>
            <a:off x="2061130" y="5791200"/>
            <a:ext cx="5206490" cy="523220"/>
          </a:xfrm>
          <a:prstGeom prst="rect">
            <a:avLst/>
          </a:prstGeom>
          <a:noFill/>
        </p:spPr>
        <p:txBody>
          <a:bodyPr wrap="none" rtlCol="0">
            <a:spAutoFit/>
          </a:bodyPr>
          <a:lstStyle/>
          <a:p>
            <a:pPr algn="ctr"/>
            <a:r>
              <a:rPr lang="en-US" sz="2800" b="1">
                <a:solidFill>
                  <a:srgbClr val="FF9900"/>
                </a:solidFill>
              </a:rPr>
              <a:t>How many robins are there in all?</a:t>
            </a:r>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17</a:t>
            </a:r>
          </a:p>
        </p:txBody>
      </p:sp>
      <p:sp>
        <p:nvSpPr>
          <p:cNvPr id="10" name="TextBox 9"/>
          <p:cNvSpPr txBox="1"/>
          <p:nvPr/>
        </p:nvSpPr>
        <p:spPr>
          <a:xfrm>
            <a:off x="1267663" y="381000"/>
            <a:ext cx="6641818" cy="1384995"/>
          </a:xfrm>
          <a:prstGeom prst="rect">
            <a:avLst/>
          </a:prstGeom>
          <a:noFill/>
        </p:spPr>
        <p:txBody>
          <a:bodyPr wrap="none" rtlCol="0">
            <a:spAutoFit/>
          </a:bodyPr>
          <a:lstStyle/>
          <a:p>
            <a:pPr algn="ctr"/>
            <a:r>
              <a:rPr lang="en-US" b="1">
                <a:solidFill>
                  <a:srgbClr val="0000FF"/>
                </a:solidFill>
              </a:rPr>
              <a:t>Erase you boards and listen to this story…</a:t>
            </a:r>
          </a:p>
          <a:p>
            <a:pPr algn="ctr"/>
            <a:endParaRPr lang="en-US" b="1">
              <a:solidFill>
                <a:srgbClr val="0000FF"/>
              </a:solidFill>
            </a:endParaRPr>
          </a:p>
          <a:p>
            <a:pPr algn="ctr"/>
            <a:r>
              <a:rPr lang="en-US" sz="2400" b="1"/>
              <a:t>Four of the robins are flying through the air.  Draw </a:t>
            </a:r>
          </a:p>
          <a:p>
            <a:pPr algn="ctr"/>
            <a:r>
              <a:rPr lang="en-US" sz="2400" b="1"/>
              <a:t>the robins flying through the air.</a:t>
            </a:r>
          </a:p>
        </p:txBody>
      </p:sp>
      <p:pic>
        <p:nvPicPr>
          <p:cNvPr id="308226" name="Picture 2"/>
          <p:cNvPicPr>
            <a:picLocks noChangeAspect="1" noChangeArrowheads="1"/>
          </p:cNvPicPr>
          <p:nvPr/>
        </p:nvPicPr>
        <p:blipFill>
          <a:blip r:embed="rId3" cstate="print"/>
          <a:srcRect/>
          <a:stretch>
            <a:fillRect/>
          </a:stretch>
        </p:blipFill>
        <p:spPr bwMode="auto">
          <a:xfrm rot="5400000">
            <a:off x="2918947" y="1565768"/>
            <a:ext cx="3369304" cy="4376737"/>
          </a:xfrm>
          <a:prstGeom prst="rect">
            <a:avLst/>
          </a:prstGeom>
          <a:noFill/>
          <a:ln w="9525">
            <a:noFill/>
            <a:miter lim="800000"/>
            <a:headEnd/>
            <a:tailEnd/>
          </a:ln>
        </p:spPr>
      </p:pic>
      <p:sp>
        <p:nvSpPr>
          <p:cNvPr id="8" name="TextBox 7"/>
          <p:cNvSpPr txBox="1"/>
          <p:nvPr/>
        </p:nvSpPr>
        <p:spPr>
          <a:xfrm>
            <a:off x="1143000" y="914400"/>
            <a:ext cx="6842963" cy="830997"/>
          </a:xfrm>
          <a:prstGeom prst="rect">
            <a:avLst/>
          </a:prstGeom>
          <a:noFill/>
        </p:spPr>
        <p:txBody>
          <a:bodyPr wrap="none" rtlCol="0">
            <a:spAutoFit/>
          </a:bodyPr>
          <a:lstStyle/>
          <a:p>
            <a:pPr algn="ctr"/>
            <a:r>
              <a:rPr lang="en-US" sz="2400" b="1"/>
              <a:t>Four robins are on the ground, eating worms.  Draw </a:t>
            </a:r>
          </a:p>
          <a:p>
            <a:pPr algn="ctr"/>
            <a:r>
              <a:rPr lang="en-US" sz="2400" b="1"/>
              <a:t>the robins on the ground.</a:t>
            </a:r>
          </a:p>
        </p:txBody>
      </p:sp>
      <p:sp>
        <p:nvSpPr>
          <p:cNvPr id="9" name="TextBox 8"/>
          <p:cNvSpPr txBox="1"/>
          <p:nvPr/>
        </p:nvSpPr>
        <p:spPr>
          <a:xfrm>
            <a:off x="1447800" y="1066800"/>
            <a:ext cx="6311600" cy="461665"/>
          </a:xfrm>
          <a:prstGeom prst="rect">
            <a:avLst/>
          </a:prstGeom>
          <a:noFill/>
        </p:spPr>
        <p:txBody>
          <a:bodyPr wrap="none" rtlCol="0">
            <a:spAutoFit/>
          </a:bodyPr>
          <a:lstStyle/>
          <a:p>
            <a:pPr algn="ctr"/>
            <a:r>
              <a:rPr lang="en-US" sz="2400" b="1"/>
              <a:t>Let’s write a number sentence about our robins.</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0-ppt_w/2"/>
                                          </p:val>
                                        </p:tav>
                                      </p:tavLst>
                                    </p:anim>
                                    <p:anim calcmode="lin" valueType="num">
                                      <p:cBhvr additive="base">
                                        <p:cTn id="17" dur="500"/>
                                        <p:tgtEl>
                                          <p:spTgt spid="8"/>
                                        </p:tgtEl>
                                        <p:attrNameLst>
                                          <p:attrName>ppt_y</p:attrName>
                                        </p:attrNameLst>
                                      </p:cBhvr>
                                      <p:tavLst>
                                        <p:tav tm="0">
                                          <p:val>
                                            <p:strVal val="ppt_y"/>
                                          </p:val>
                                        </p:tav>
                                        <p:tav tm="100000">
                                          <p:val>
                                            <p:strVal val="ppt_y"/>
                                          </p:val>
                                        </p:tav>
                                      </p:tavLst>
                                    </p:anim>
                                    <p:set>
                                      <p:cBhvr>
                                        <p:cTn id="18" dur="1" fill="hold">
                                          <p:stCondLst>
                                            <p:cond delay="499"/>
                                          </p:stCondLst>
                                        </p:cTn>
                                        <p:tgtEl>
                                          <p:spTgt spid="8"/>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8" grpId="1"/>
      <p:bldP spid="9" grpId="0"/>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17</a:t>
            </a:r>
          </a:p>
        </p:txBody>
      </p:sp>
      <p:pic>
        <p:nvPicPr>
          <p:cNvPr id="308226" name="Picture 2"/>
          <p:cNvPicPr>
            <a:picLocks noChangeAspect="1" noChangeArrowheads="1"/>
          </p:cNvPicPr>
          <p:nvPr/>
        </p:nvPicPr>
        <p:blipFill>
          <a:blip r:embed="rId3" cstate="print"/>
          <a:srcRect/>
          <a:stretch>
            <a:fillRect/>
          </a:stretch>
        </p:blipFill>
        <p:spPr bwMode="auto">
          <a:xfrm rot="5400000">
            <a:off x="2887347" y="1538544"/>
            <a:ext cx="3369304" cy="4376737"/>
          </a:xfrm>
          <a:prstGeom prst="rect">
            <a:avLst/>
          </a:prstGeom>
          <a:noFill/>
          <a:ln w="9525">
            <a:noFill/>
            <a:miter lim="800000"/>
            <a:headEnd/>
            <a:tailEnd/>
          </a:ln>
        </p:spPr>
      </p:pic>
      <p:sp>
        <p:nvSpPr>
          <p:cNvPr id="8" name="TextBox 7"/>
          <p:cNvSpPr txBox="1"/>
          <p:nvPr/>
        </p:nvSpPr>
        <p:spPr>
          <a:xfrm>
            <a:off x="1338416" y="914400"/>
            <a:ext cx="6452151" cy="830997"/>
          </a:xfrm>
          <a:prstGeom prst="rect">
            <a:avLst/>
          </a:prstGeom>
          <a:noFill/>
        </p:spPr>
        <p:txBody>
          <a:bodyPr wrap="none" rtlCol="0">
            <a:spAutoFit/>
          </a:bodyPr>
          <a:lstStyle/>
          <a:p>
            <a:pPr algn="ctr"/>
            <a:r>
              <a:rPr lang="en-US" sz="2400" b="1">
                <a:solidFill>
                  <a:srgbClr val="0000FF"/>
                </a:solidFill>
              </a:rPr>
              <a:t>Take turns telling stories about the robins with</a:t>
            </a:r>
          </a:p>
          <a:p>
            <a:pPr algn="ctr"/>
            <a:r>
              <a:rPr lang="en-US" sz="2400" b="1">
                <a:solidFill>
                  <a:srgbClr val="0000FF"/>
                </a:solidFill>
              </a:rPr>
              <a:t>your partner.  Draw the stories your partner tells.</a:t>
            </a:r>
          </a:p>
        </p:txBody>
      </p:sp>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925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78663" y="1143000"/>
            <a:ext cx="8156243" cy="32004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925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68904" y="1143000"/>
            <a:ext cx="8406192" cy="2878138"/>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925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29895" y="1295400"/>
            <a:ext cx="8255003" cy="3095626"/>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925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94487" y="1143000"/>
            <a:ext cx="7863713" cy="444571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925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3423" y="1019239"/>
            <a:ext cx="8226425" cy="492138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447199" y="1214613"/>
            <a:ext cx="4252913" cy="3581400"/>
          </a:xfrm>
          <a:prstGeom prst="rect">
            <a:avLst/>
          </a:prstGeom>
        </p:spPr>
      </p:pic>
      <p:pic>
        <p:nvPicPr>
          <p:cNvPr id="3" name="Picture 2"/>
          <p:cNvPicPr>
            <a:picLocks noChangeAspect="1"/>
          </p:cNvPicPr>
          <p:nvPr/>
        </p:nvPicPr>
        <p:blipFill>
          <a:blip r:embed="rId4"/>
          <a:stretch>
            <a:fillRect/>
          </a:stretch>
        </p:blipFill>
        <p:spPr>
          <a:xfrm>
            <a:off x="6489131" y="4039619"/>
            <a:ext cx="1442127" cy="1784075"/>
          </a:xfrm>
          <a:prstGeom prst="rect">
            <a:avLst/>
          </a:prstGeom>
        </p:spPr>
      </p:pic>
    </p:spTree>
    <p:extLst>
      <p:ext uri="{BB962C8B-B14F-4D97-AF65-F5344CB8AC3E}">
        <p14:creationId xmlns:p14="http://schemas.microsoft.com/office/powerpoint/2010/main" val="3745317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12775" y="1027556"/>
            <a:ext cx="7761137" cy="1261884"/>
          </a:xfrm>
          <a:prstGeom prst="rect">
            <a:avLst/>
          </a:prstGeom>
          <a:noFill/>
        </p:spPr>
        <p:txBody>
          <a:bodyPr wrap="square" rtlCol="0">
            <a:spAutoFit/>
          </a:bodyPr>
          <a:lstStyle/>
          <a:p>
            <a:pPr algn="ctr"/>
            <a:r>
              <a:rPr lang="en-US" sz="1900" b="1">
                <a:solidFill>
                  <a:srgbClr val="0070C0"/>
                </a:solidFill>
              </a:rPr>
              <a:t>Put an X on 5 of the fish.  We’re not going to count those fish right now.  Pretend they swam away!  How many fish are left?  Circle a group of 3 from the fish who didn’t swim away.  How many fish are left?  Circle 2 fish.  How many did you circle altogether?  </a:t>
            </a:r>
          </a:p>
        </p:txBody>
      </p:sp>
    </p:spTree>
    <p:extLst>
      <p:ext uri="{BB962C8B-B14F-4D97-AF65-F5344CB8AC3E}">
        <p14:creationId xmlns:p14="http://schemas.microsoft.com/office/powerpoint/2010/main" val="36831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011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18</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solve word problems!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21416393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320578" y="434132"/>
            <a:ext cx="3047998" cy="954107"/>
          </a:xfrm>
          <a:prstGeom prst="rect">
            <a:avLst/>
          </a:prstGeom>
          <a:noFill/>
        </p:spPr>
        <p:txBody>
          <a:bodyPr wrap="square" rtlCol="0">
            <a:spAutoFit/>
          </a:bodyPr>
          <a:lstStyle/>
          <a:p>
            <a:pPr algn="ctr"/>
            <a:r>
              <a:rPr lang="en-US" sz="2800" b="1"/>
              <a:t>Make 5</a:t>
            </a:r>
          </a:p>
          <a:p>
            <a:pPr algn="ctr"/>
            <a:r>
              <a:rPr lang="en-US" sz="2800" b="1"/>
              <a:t>Sprint</a:t>
            </a:r>
            <a:endParaRPr lang="en-US" sz="80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309463" y="332849"/>
            <a:ext cx="4510639" cy="6211922"/>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18</a:t>
            </a:r>
          </a:p>
          <a:p>
            <a:pPr algn="ctr"/>
            <a:r>
              <a:rPr lang="en-US" sz="1400"/>
              <a:t>Fluency</a:t>
            </a:r>
          </a:p>
        </p:txBody>
      </p:sp>
    </p:spTree>
    <p:extLst>
      <p:ext uri="{BB962C8B-B14F-4D97-AF65-F5344CB8AC3E}">
        <p14:creationId xmlns:p14="http://schemas.microsoft.com/office/powerpoint/2010/main" val="258247268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9" name="Picture 3"/>
          <p:cNvPicPr>
            <a:picLocks noChangeAspect="1" noChangeArrowheads="1"/>
          </p:cNvPicPr>
          <p:nvPr/>
        </p:nvPicPr>
        <p:blipFill>
          <a:blip r:embed="rId3" cstate="print"/>
          <a:srcRect/>
          <a:stretch>
            <a:fillRect/>
          </a:stretch>
        </p:blipFill>
        <p:spPr bwMode="auto">
          <a:xfrm>
            <a:off x="304800" y="4381207"/>
            <a:ext cx="2981325" cy="2476793"/>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18</a:t>
            </a:r>
          </a:p>
        </p:txBody>
      </p:sp>
      <p:sp>
        <p:nvSpPr>
          <p:cNvPr id="22" name="TextBox 21"/>
          <p:cNvSpPr txBox="1"/>
          <p:nvPr/>
        </p:nvSpPr>
        <p:spPr>
          <a:xfrm>
            <a:off x="533400" y="990600"/>
            <a:ext cx="7814319" cy="1569660"/>
          </a:xfrm>
          <a:prstGeom prst="rect">
            <a:avLst/>
          </a:prstGeom>
          <a:noFill/>
        </p:spPr>
        <p:txBody>
          <a:bodyPr wrap="none" rtlCol="0">
            <a:spAutoFit/>
          </a:bodyPr>
          <a:lstStyle/>
          <a:p>
            <a:pPr algn="ctr"/>
            <a:r>
              <a:rPr lang="en-US" sz="2400" b="1"/>
              <a:t>The students were playing with 7 balls on the playground.</a:t>
            </a:r>
          </a:p>
          <a:p>
            <a:pPr algn="ctr"/>
            <a:r>
              <a:rPr lang="en-US" sz="2400" b="1"/>
              <a:t>They accidentally kicked some of the balls into a big puddle,</a:t>
            </a:r>
          </a:p>
          <a:p>
            <a:pPr algn="ctr"/>
            <a:r>
              <a:rPr lang="en-US" sz="2400" b="1"/>
              <a:t>and now, some are muddy!  What is one way the balls </a:t>
            </a:r>
          </a:p>
          <a:p>
            <a:pPr algn="ctr"/>
            <a:r>
              <a:rPr lang="en-US" sz="2400" b="1"/>
              <a:t>might look now?</a:t>
            </a:r>
          </a:p>
        </p:txBody>
      </p:sp>
      <p:sp>
        <p:nvSpPr>
          <p:cNvPr id="27" name="TextBox 26"/>
          <p:cNvSpPr txBox="1"/>
          <p:nvPr/>
        </p:nvSpPr>
        <p:spPr>
          <a:xfrm>
            <a:off x="3084744" y="381000"/>
            <a:ext cx="2462983" cy="369332"/>
          </a:xfrm>
          <a:prstGeom prst="rect">
            <a:avLst/>
          </a:prstGeom>
          <a:noFill/>
        </p:spPr>
        <p:txBody>
          <a:bodyPr wrap="none" rtlCol="0">
            <a:spAutoFit/>
          </a:bodyPr>
          <a:lstStyle/>
          <a:p>
            <a:pPr algn="ctr"/>
            <a:r>
              <a:rPr lang="en-US" b="1">
                <a:solidFill>
                  <a:srgbClr val="0000FF"/>
                </a:solidFill>
              </a:rPr>
              <a:t>Listen to my silly story…</a:t>
            </a:r>
          </a:p>
        </p:txBody>
      </p:sp>
      <p:pic>
        <p:nvPicPr>
          <p:cNvPr id="13" name="Picture 5"/>
          <p:cNvPicPr>
            <a:picLocks noChangeAspect="1" noChangeArrowheads="1"/>
          </p:cNvPicPr>
          <p:nvPr/>
        </p:nvPicPr>
        <p:blipFill>
          <a:blip r:embed="rId4" cstate="print"/>
          <a:srcRect/>
          <a:stretch>
            <a:fillRect/>
          </a:stretch>
        </p:blipFill>
        <p:spPr bwMode="auto">
          <a:xfrm>
            <a:off x="4191000" y="4953000"/>
            <a:ext cx="3438525" cy="1373765"/>
          </a:xfrm>
          <a:prstGeom prst="rect">
            <a:avLst/>
          </a:prstGeom>
          <a:noFill/>
          <a:ln w="9525">
            <a:noFill/>
            <a:miter lim="800000"/>
            <a:headEnd/>
            <a:tailEnd/>
          </a:ln>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18</a:t>
            </a:r>
          </a:p>
        </p:txBody>
      </p:sp>
      <p:sp>
        <p:nvSpPr>
          <p:cNvPr id="16" name="TextBox 15"/>
          <p:cNvSpPr txBox="1"/>
          <p:nvPr/>
        </p:nvSpPr>
        <p:spPr>
          <a:xfrm>
            <a:off x="304800" y="914400"/>
            <a:ext cx="8534400" cy="3046988"/>
          </a:xfrm>
          <a:prstGeom prst="rect">
            <a:avLst/>
          </a:prstGeom>
          <a:noFill/>
        </p:spPr>
        <p:txBody>
          <a:bodyPr wrap="square" rtlCol="0">
            <a:spAutoFit/>
          </a:bodyPr>
          <a:lstStyle/>
          <a:p>
            <a:pPr algn="ctr"/>
            <a:r>
              <a:rPr lang="en-US" sz="2400" b="1"/>
              <a:t>Sam bought 8 pieces of fruit at the farmers’ market.</a:t>
            </a:r>
          </a:p>
          <a:p>
            <a:pPr algn="ctr"/>
            <a:r>
              <a:rPr lang="en-US" sz="2400" b="1"/>
              <a:t>He loves apples and oranges, so he bought some of</a:t>
            </a:r>
          </a:p>
          <a:p>
            <a:pPr algn="ctr"/>
            <a:r>
              <a:rPr lang="en-US" sz="2400" b="1"/>
              <a:t>each.  Draw a plate and show his fruit on the plate.</a:t>
            </a:r>
          </a:p>
          <a:p>
            <a:pPr algn="ctr"/>
            <a:r>
              <a:rPr lang="en-US" sz="2400" b="1"/>
              <a:t>Don’t lose any!</a:t>
            </a:r>
          </a:p>
          <a:p>
            <a:pPr algn="ctr"/>
            <a:endParaRPr lang="en-US" sz="2400" b="1"/>
          </a:p>
          <a:p>
            <a:pPr algn="ctr"/>
            <a:r>
              <a:rPr lang="en-US" sz="2400" b="1"/>
              <a:t>Show your work to a friend.  Does her plate look the</a:t>
            </a:r>
          </a:p>
          <a:p>
            <a:pPr algn="ctr"/>
            <a:r>
              <a:rPr lang="en-US" sz="2400" b="1"/>
              <a:t>same?  Can you make a number bond and number</a:t>
            </a:r>
          </a:p>
          <a:p>
            <a:pPr algn="ctr"/>
            <a:r>
              <a:rPr lang="en-US" sz="2400" b="1"/>
              <a:t>sentence about your picture?</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314372" name="Picture 4" descr="http://www.culinaryschools.org/clipart/fruit/apple-clipart.gif"/>
          <p:cNvPicPr>
            <a:picLocks noChangeAspect="1" noChangeArrowheads="1"/>
          </p:cNvPicPr>
          <p:nvPr/>
        </p:nvPicPr>
        <p:blipFill>
          <a:blip r:embed="rId3" cstate="print"/>
          <a:srcRect/>
          <a:stretch>
            <a:fillRect/>
          </a:stretch>
        </p:blipFill>
        <p:spPr bwMode="auto">
          <a:xfrm>
            <a:off x="381000" y="4800600"/>
            <a:ext cx="1600200" cy="1720002"/>
          </a:xfrm>
          <a:prstGeom prst="rect">
            <a:avLst/>
          </a:prstGeom>
          <a:noFill/>
        </p:spPr>
      </p:pic>
      <p:pic>
        <p:nvPicPr>
          <p:cNvPr id="314374" name="Picture 6" descr="http://www.clker.com/cliparts/2/8/1/4/11949861801973459319orange_simple.svg.med.png"/>
          <p:cNvPicPr>
            <a:picLocks noChangeAspect="1" noChangeArrowheads="1"/>
          </p:cNvPicPr>
          <p:nvPr/>
        </p:nvPicPr>
        <p:blipFill>
          <a:blip r:embed="rId4" cstate="print"/>
          <a:srcRect/>
          <a:stretch>
            <a:fillRect/>
          </a:stretch>
        </p:blipFill>
        <p:spPr bwMode="auto">
          <a:xfrm>
            <a:off x="7010400" y="4800600"/>
            <a:ext cx="1752600" cy="1705864"/>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18</a:t>
            </a:r>
          </a:p>
        </p:txBody>
      </p:sp>
      <p:sp>
        <p:nvSpPr>
          <p:cNvPr id="22" name="TextBox 21"/>
          <p:cNvSpPr txBox="1"/>
          <p:nvPr/>
        </p:nvSpPr>
        <p:spPr>
          <a:xfrm>
            <a:off x="889743" y="990600"/>
            <a:ext cx="7042825" cy="1569660"/>
          </a:xfrm>
          <a:prstGeom prst="rect">
            <a:avLst/>
          </a:prstGeom>
          <a:noFill/>
        </p:spPr>
        <p:txBody>
          <a:bodyPr wrap="none" rtlCol="0">
            <a:spAutoFit/>
          </a:bodyPr>
          <a:lstStyle/>
          <a:p>
            <a:pPr algn="ctr"/>
            <a:r>
              <a:rPr lang="en-US" sz="2400" b="1"/>
              <a:t>Cora went to a birthday party.  At the party, she saw a</a:t>
            </a:r>
          </a:p>
          <a:p>
            <a:pPr algn="ctr"/>
            <a:r>
              <a:rPr lang="en-US" sz="2400" b="1"/>
              <a:t>dish of 8 jelly beans.  Some were red, and some were</a:t>
            </a:r>
          </a:p>
          <a:p>
            <a:pPr algn="ctr"/>
            <a:r>
              <a:rPr lang="en-US" sz="2400" b="1"/>
              <a:t>green.  Open your eyes and draw a picture of the </a:t>
            </a:r>
          </a:p>
          <a:p>
            <a:pPr algn="ctr"/>
            <a:r>
              <a:rPr lang="en-US" sz="2400" b="1"/>
              <a:t>jelly beans.</a:t>
            </a:r>
          </a:p>
        </p:txBody>
      </p:sp>
      <p:sp>
        <p:nvSpPr>
          <p:cNvPr id="27" name="TextBox 26"/>
          <p:cNvSpPr txBox="1"/>
          <p:nvPr/>
        </p:nvSpPr>
        <p:spPr>
          <a:xfrm>
            <a:off x="2068899" y="381000"/>
            <a:ext cx="4494692" cy="369332"/>
          </a:xfrm>
          <a:prstGeom prst="rect">
            <a:avLst/>
          </a:prstGeom>
          <a:noFill/>
        </p:spPr>
        <p:txBody>
          <a:bodyPr wrap="none" rtlCol="0">
            <a:spAutoFit/>
          </a:bodyPr>
          <a:lstStyle/>
          <a:p>
            <a:pPr algn="ctr"/>
            <a:r>
              <a:rPr lang="en-US" b="1">
                <a:solidFill>
                  <a:srgbClr val="0000FF"/>
                </a:solidFill>
              </a:rPr>
              <a:t>Close your eyes and listen to this little story…</a:t>
            </a:r>
          </a:p>
        </p:txBody>
      </p:sp>
      <p:pic>
        <p:nvPicPr>
          <p:cNvPr id="338946" name="Picture 2" descr="http://www.clker.com/cliparts/y/O/p/D/i/f/red-bean-hi.png"/>
          <p:cNvPicPr>
            <a:picLocks noChangeAspect="1" noChangeArrowheads="1"/>
          </p:cNvPicPr>
          <p:nvPr/>
        </p:nvPicPr>
        <p:blipFill>
          <a:blip r:embed="rId3" cstate="print"/>
          <a:srcRect/>
          <a:stretch>
            <a:fillRect/>
          </a:stretch>
        </p:blipFill>
        <p:spPr bwMode="auto">
          <a:xfrm>
            <a:off x="7543800" y="4648200"/>
            <a:ext cx="1219200" cy="1816669"/>
          </a:xfrm>
          <a:prstGeom prst="rect">
            <a:avLst/>
          </a:prstGeom>
          <a:noFill/>
        </p:spPr>
      </p:pic>
      <p:pic>
        <p:nvPicPr>
          <p:cNvPr id="338948" name="Picture 4" descr="http://www.cliparthut.com/clip-arts/108/cartoon-green-beans-108999.png"/>
          <p:cNvPicPr>
            <a:picLocks noChangeAspect="1" noChangeArrowheads="1"/>
          </p:cNvPicPr>
          <p:nvPr/>
        </p:nvPicPr>
        <p:blipFill>
          <a:blip r:embed="rId4" cstate="print"/>
          <a:srcRect/>
          <a:stretch>
            <a:fillRect/>
          </a:stretch>
        </p:blipFill>
        <p:spPr bwMode="auto">
          <a:xfrm flipH="1">
            <a:off x="304800" y="4724400"/>
            <a:ext cx="1295400" cy="1730375"/>
          </a:xfrm>
          <a:prstGeom prst="rect">
            <a:avLst/>
          </a:prstGeom>
          <a:noFill/>
        </p:spPr>
      </p:pic>
      <p:pic>
        <p:nvPicPr>
          <p:cNvPr id="338949" name="Picture 5"/>
          <p:cNvPicPr>
            <a:picLocks noChangeAspect="1" noChangeArrowheads="1"/>
          </p:cNvPicPr>
          <p:nvPr/>
        </p:nvPicPr>
        <p:blipFill>
          <a:blip r:embed="rId5" cstate="print"/>
          <a:srcRect/>
          <a:stretch>
            <a:fillRect/>
          </a:stretch>
        </p:blipFill>
        <p:spPr bwMode="auto">
          <a:xfrm>
            <a:off x="2819400" y="4648200"/>
            <a:ext cx="3438525" cy="1373765"/>
          </a:xfrm>
          <a:prstGeom prst="rect">
            <a:avLst/>
          </a:prstGeom>
          <a:noFill/>
          <a:ln w="9525">
            <a:noFill/>
            <a:miter lim="800000"/>
            <a:headEnd/>
            <a:tailEnd/>
          </a:ln>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0994" name="Picture 2"/>
          <p:cNvPicPr>
            <a:picLocks noChangeAspect="1" noChangeArrowheads="1"/>
          </p:cNvPicPr>
          <p:nvPr/>
        </p:nvPicPr>
        <p:blipFill>
          <a:blip r:embed="rId3" cstate="print"/>
          <a:srcRect/>
          <a:stretch>
            <a:fillRect/>
          </a:stretch>
        </p:blipFill>
        <p:spPr bwMode="auto">
          <a:xfrm>
            <a:off x="228600" y="228600"/>
            <a:ext cx="8686800" cy="51435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371856" y="1076389"/>
            <a:ext cx="8400288" cy="36576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0994" name="Picture 2"/>
          <p:cNvPicPr>
            <a:picLocks noChangeAspect="1" noChangeArrowheads="1"/>
          </p:cNvPicPr>
          <p:nvPr/>
        </p:nvPicPr>
        <p:blipFill>
          <a:blip r:embed="rId3" cstate="print"/>
          <a:srcRect/>
          <a:stretch>
            <a:fillRect/>
          </a:stretch>
        </p:blipFill>
        <p:spPr bwMode="auto">
          <a:xfrm>
            <a:off x="228600" y="228600"/>
            <a:ext cx="8686800" cy="51435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89267" y="887413"/>
            <a:ext cx="8165465" cy="5299758"/>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0994" name="Picture 2"/>
          <p:cNvPicPr>
            <a:picLocks noChangeAspect="1" noChangeArrowheads="1"/>
          </p:cNvPicPr>
          <p:nvPr/>
        </p:nvPicPr>
        <p:blipFill>
          <a:blip r:embed="rId3" cstate="print"/>
          <a:srcRect/>
          <a:stretch>
            <a:fillRect/>
          </a:stretch>
        </p:blipFill>
        <p:spPr bwMode="auto">
          <a:xfrm>
            <a:off x="228600" y="228600"/>
            <a:ext cx="8686800" cy="51435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75615" y="1039813"/>
            <a:ext cx="8134985" cy="488099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0994" name="Picture 2"/>
          <p:cNvPicPr>
            <a:picLocks noChangeAspect="1" noChangeArrowheads="1"/>
          </p:cNvPicPr>
          <p:nvPr/>
        </p:nvPicPr>
        <p:blipFill>
          <a:blip r:embed="rId3" cstate="print"/>
          <a:srcRect/>
          <a:stretch>
            <a:fillRect/>
          </a:stretch>
        </p:blipFill>
        <p:spPr bwMode="auto">
          <a:xfrm>
            <a:off x="228600" y="228600"/>
            <a:ext cx="8686800" cy="51435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60374" y="1015428"/>
            <a:ext cx="8312231" cy="4623371"/>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pic>
        <p:nvPicPr>
          <p:cNvPr id="2" name="Picture 1"/>
          <p:cNvPicPr>
            <a:picLocks noChangeAspect="1"/>
          </p:cNvPicPr>
          <p:nvPr/>
        </p:nvPicPr>
        <p:blipFill>
          <a:blip r:embed="rId4"/>
          <a:stretch>
            <a:fillRect/>
          </a:stretch>
        </p:blipFill>
        <p:spPr>
          <a:xfrm>
            <a:off x="2780361" y="1066800"/>
            <a:ext cx="3539811" cy="4569192"/>
          </a:xfrm>
          <a:prstGeom prst="rect">
            <a:avLst/>
          </a:prstGeom>
        </p:spPr>
      </p:pic>
    </p:spTree>
    <p:extLst>
      <p:ext uri="{BB962C8B-B14F-4D97-AF65-F5344CB8AC3E}">
        <p14:creationId xmlns:p14="http://schemas.microsoft.com/office/powerpoint/2010/main" val="3396430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12775" y="1027556"/>
            <a:ext cx="7761137" cy="1261884"/>
          </a:xfrm>
          <a:prstGeom prst="rect">
            <a:avLst/>
          </a:prstGeom>
          <a:noFill/>
        </p:spPr>
        <p:txBody>
          <a:bodyPr wrap="square" rtlCol="0">
            <a:spAutoFit/>
          </a:bodyPr>
          <a:lstStyle/>
          <a:p>
            <a:pPr algn="ctr"/>
            <a:r>
              <a:rPr lang="en-US" sz="1900" b="1">
                <a:solidFill>
                  <a:srgbClr val="0070C0"/>
                </a:solidFill>
              </a:rPr>
              <a:t>Put an X on 7 of the fish.  We’re not going to count those fish right now.  Pretend they swam away!  How many fish are left?  Circle a group of 2 from the fish who didn’t swim away.  How many fish are left?  Circle 1 fish.  How many did you circle altogether?  </a:t>
            </a:r>
          </a:p>
        </p:txBody>
      </p:sp>
    </p:spTree>
    <p:extLst>
      <p:ext uri="{BB962C8B-B14F-4D97-AF65-F5344CB8AC3E}">
        <p14:creationId xmlns:p14="http://schemas.microsoft.com/office/powerpoint/2010/main" val="245675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9167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19</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use objects and drawings to find how many are left.</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41718816"/>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30089" y="670681"/>
            <a:ext cx="7467598" cy="523220"/>
          </a:xfrm>
          <a:prstGeom prst="rect">
            <a:avLst/>
          </a:prstGeom>
          <a:noFill/>
        </p:spPr>
        <p:txBody>
          <a:bodyPr wrap="square" rtlCol="0">
            <a:spAutoFit/>
          </a:bodyPr>
          <a:lstStyle/>
          <a:p>
            <a:pPr algn="ctr"/>
            <a:r>
              <a:rPr lang="en-US" sz="2800" b="1"/>
              <a:t>Happy Counting Within 10</a:t>
            </a:r>
            <a:endParaRPr lang="en-US" sz="8000" b="1"/>
          </a:p>
        </p:txBody>
      </p:sp>
      <p:sp>
        <p:nvSpPr>
          <p:cNvPr id="14" name="TextBox 13"/>
          <p:cNvSpPr txBox="1"/>
          <p:nvPr/>
        </p:nvSpPr>
        <p:spPr>
          <a:xfrm>
            <a:off x="789718" y="1240661"/>
            <a:ext cx="7564566" cy="2031325"/>
          </a:xfrm>
          <a:prstGeom prst="rect">
            <a:avLst/>
          </a:prstGeom>
          <a:noFill/>
        </p:spPr>
        <p:txBody>
          <a:bodyPr wrap="square" rtlCol="0">
            <a:spAutoFit/>
          </a:bodyPr>
          <a:lstStyle/>
          <a:p>
            <a:pPr algn="ctr"/>
            <a:r>
              <a:rPr lang="en-US" b="1">
                <a:solidFill>
                  <a:srgbClr val="C00000"/>
                </a:solidFill>
              </a:rPr>
              <a:t>Let’s play Happy Counting!  When I hold my hand like this (point two fingers up), I want you to count up.  If I put my hand like this (point two fingers down), I want you to count down.  If I do this (close fist), that means stop, but try hard to remember the last number you said.  Ready? </a:t>
            </a:r>
          </a:p>
          <a:p>
            <a:pPr algn="ctr"/>
            <a:endParaRPr lang="en-US" b="1">
              <a:solidFill>
                <a:srgbClr val="C00000"/>
              </a:solidFill>
            </a:endParaRPr>
          </a:p>
          <a:p>
            <a:pPr algn="ctr"/>
            <a:r>
              <a:rPr lang="en-US" b="1"/>
              <a:t>(up to 5, stop, down to 1, stop, up to 3, stop, down to 1, stop, up to 5, stop, down to 3, stop, up to 6, stop, down to 4, stop, up to 8…) </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 descr="https://clipartoons.com/wp-content/uploads/2016/01/happy-school-children-clipar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743" y="3324601"/>
            <a:ext cx="4932515" cy="327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25802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1.  One more is 2.</a:t>
            </a:r>
            <a:endParaRPr lang="en-US" sz="2400" b="1"/>
          </a:p>
        </p:txBody>
      </p:sp>
    </p:spTree>
    <p:extLst>
      <p:ext uri="{BB962C8B-B14F-4D97-AF65-F5344CB8AC3E}">
        <p14:creationId xmlns:p14="http://schemas.microsoft.com/office/powerpoint/2010/main" val="33593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2.  One more is 3.</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267156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3.  One more is 4.</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10320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4.  One more is 5.</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34995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5.  One more is 6.</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118104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6.  One more is 7.</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289483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7.  One more is 8.</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418518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267579" cy="769441"/>
          </a:xfrm>
          <a:prstGeom prst="rect">
            <a:avLst/>
          </a:prstGeom>
          <a:noFill/>
        </p:spPr>
        <p:txBody>
          <a:bodyPr wrap="none" rtlCol="0">
            <a:spAutoFit/>
          </a:bodyPr>
          <a:lstStyle/>
          <a:p>
            <a:r>
              <a:rPr lang="en-US" sz="4400" b="1"/>
              <a:t>8.  One more is 9.</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98226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12775" y="1027556"/>
            <a:ext cx="7761137" cy="1261884"/>
          </a:xfrm>
          <a:prstGeom prst="rect">
            <a:avLst/>
          </a:prstGeom>
          <a:noFill/>
        </p:spPr>
        <p:txBody>
          <a:bodyPr wrap="square" rtlCol="0">
            <a:spAutoFit/>
          </a:bodyPr>
          <a:lstStyle/>
          <a:p>
            <a:pPr algn="ctr"/>
            <a:r>
              <a:rPr lang="en-US" sz="1900" b="1">
                <a:solidFill>
                  <a:srgbClr val="0070C0"/>
                </a:solidFill>
              </a:rPr>
              <a:t>Put an X on 6 of the fish.  We’re not going to count those fish right now.  Pretend they swam away!  How many fish are left?  Circle a group of 2 from the fish who didn’t swim away.  How many fish are left?  Circle 2 fish.  How many did you circle altogether?  </a:t>
            </a:r>
          </a:p>
        </p:txBody>
      </p:sp>
    </p:spTree>
    <p:extLst>
      <p:ext uri="{BB962C8B-B14F-4D97-AF65-F5344CB8AC3E}">
        <p14:creationId xmlns:p14="http://schemas.microsoft.com/office/powerpoint/2010/main" val="34288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552913" cy="769441"/>
          </a:xfrm>
          <a:prstGeom prst="rect">
            <a:avLst/>
          </a:prstGeom>
          <a:noFill/>
        </p:spPr>
        <p:txBody>
          <a:bodyPr wrap="none" rtlCol="0">
            <a:spAutoFit/>
          </a:bodyPr>
          <a:lstStyle/>
          <a:p>
            <a:r>
              <a:rPr lang="en-US" sz="4400" b="1"/>
              <a:t>9.  One more is 10.</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199464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4184159" cy="769441"/>
          </a:xfrm>
          <a:prstGeom prst="rect">
            <a:avLst/>
          </a:prstGeom>
          <a:noFill/>
        </p:spPr>
        <p:txBody>
          <a:bodyPr wrap="none" rtlCol="0">
            <a:spAutoFit/>
          </a:bodyPr>
          <a:lstStyle/>
          <a:p>
            <a:pPr algn="ctr"/>
            <a:r>
              <a:rPr lang="en-US" sz="4400" b="1"/>
              <a:t>10.  One less is 9.</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8930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9.  One less is 8.</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21308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8.  One less is 7.</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11889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7.  One less is 6.</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2239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6.  One less is 5.</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29655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5.  One less is 4.</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56120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4.  One less is 3.</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154726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3.  One less is 2.</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282182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2.  One less is 1.</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39339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0"/>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9934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1</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make and break apart 5.</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700227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Hidden Numbers</a:t>
            </a:r>
            <a:endParaRPr lang="en-US" sz="8000" b="1"/>
          </a:p>
        </p:txBody>
      </p:sp>
      <p:sp>
        <p:nvSpPr>
          <p:cNvPr id="14" name="TextBox 13"/>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pic>
        <p:nvPicPr>
          <p:cNvPr id="4" name="Picture 3"/>
          <p:cNvPicPr>
            <a:picLocks noChangeAspect="1"/>
          </p:cNvPicPr>
          <p:nvPr/>
        </p:nvPicPr>
        <p:blipFill>
          <a:blip r:embed="rId4"/>
          <a:stretch>
            <a:fillRect/>
          </a:stretch>
        </p:blipFill>
        <p:spPr>
          <a:xfrm rot="5400000">
            <a:off x="2715849" y="1698996"/>
            <a:ext cx="3712302" cy="5076824"/>
          </a:xfrm>
          <a:prstGeom prst="rect">
            <a:avLst/>
          </a:prstGeom>
        </p:spPr>
      </p:pic>
      <p:sp>
        <p:nvSpPr>
          <p:cNvPr id="15" name="TextBox 14"/>
          <p:cNvSpPr txBox="1"/>
          <p:nvPr/>
        </p:nvSpPr>
        <p:spPr>
          <a:xfrm>
            <a:off x="612775" y="1027556"/>
            <a:ext cx="7761137" cy="1261884"/>
          </a:xfrm>
          <a:prstGeom prst="rect">
            <a:avLst/>
          </a:prstGeom>
          <a:noFill/>
        </p:spPr>
        <p:txBody>
          <a:bodyPr wrap="square" rtlCol="0">
            <a:spAutoFit/>
          </a:bodyPr>
          <a:lstStyle/>
          <a:p>
            <a:pPr algn="ctr"/>
            <a:r>
              <a:rPr lang="en-US" sz="1900" b="1">
                <a:solidFill>
                  <a:srgbClr val="0070C0"/>
                </a:solidFill>
              </a:rPr>
              <a:t>Put an X on 6 of the fish.  We’re not going to count those fish right now.  Pretend they swam away!  How many fish are left?  Circle a group of 3 from the fish who didn’t swim away.  How many fish are left?  Circle 1 fish.  How many did you circle altogether?  </a:t>
            </a:r>
          </a:p>
        </p:txBody>
      </p:sp>
    </p:spTree>
    <p:extLst>
      <p:ext uri="{BB962C8B-B14F-4D97-AF65-F5344CB8AC3E}">
        <p14:creationId xmlns:p14="http://schemas.microsoft.com/office/powerpoint/2010/main" val="36331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665613"/>
            <a:ext cx="7467598" cy="523220"/>
          </a:xfrm>
          <a:prstGeom prst="rect">
            <a:avLst/>
          </a:prstGeom>
          <a:noFill/>
        </p:spPr>
        <p:txBody>
          <a:bodyPr wrap="square" rtlCol="0">
            <a:spAutoFit/>
          </a:bodyPr>
          <a:lstStyle/>
          <a:p>
            <a:pPr algn="ctr"/>
            <a:r>
              <a:rPr lang="en-US" sz="2800" b="1"/>
              <a:t>Building 1 More and 1 Less Towers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5" y="1131935"/>
            <a:ext cx="6933405" cy="707886"/>
          </a:xfrm>
          <a:prstGeom prst="rect">
            <a:avLst/>
          </a:prstGeom>
          <a:noFill/>
        </p:spPr>
        <p:txBody>
          <a:bodyPr wrap="square" rtlCol="0">
            <a:spAutoFit/>
          </a:bodyPr>
          <a:lstStyle/>
          <a:p>
            <a:pPr algn="ctr"/>
            <a:r>
              <a:rPr lang="en-US" sz="2000" b="1">
                <a:solidFill>
                  <a:srgbClr val="0000CC"/>
                </a:solidFill>
              </a:rPr>
              <a:t>Build a tower as I give you the directions.  Then, listen to my directions as we take our tower down.</a:t>
            </a:r>
          </a:p>
        </p:txBody>
      </p:sp>
      <p:pic>
        <p:nvPicPr>
          <p:cNvPr id="4" name="Picture 3"/>
          <p:cNvPicPr>
            <a:picLocks noChangeAspect="1"/>
          </p:cNvPicPr>
          <p:nvPr/>
        </p:nvPicPr>
        <p:blipFill>
          <a:blip r:embed="rId4"/>
          <a:stretch>
            <a:fillRect/>
          </a:stretch>
        </p:blipFill>
        <p:spPr>
          <a:xfrm>
            <a:off x="368223" y="2209800"/>
            <a:ext cx="2232550" cy="4259018"/>
          </a:xfrm>
          <a:prstGeom prst="rect">
            <a:avLst/>
          </a:prstGeom>
        </p:spPr>
      </p:pic>
      <p:sp>
        <p:nvSpPr>
          <p:cNvPr id="7" name="TextBox 6"/>
          <p:cNvSpPr txBox="1"/>
          <p:nvPr/>
        </p:nvSpPr>
        <p:spPr>
          <a:xfrm>
            <a:off x="2438207" y="2928482"/>
            <a:ext cx="3898824" cy="769441"/>
          </a:xfrm>
          <a:prstGeom prst="rect">
            <a:avLst/>
          </a:prstGeom>
          <a:noFill/>
        </p:spPr>
        <p:txBody>
          <a:bodyPr wrap="none" rtlCol="0">
            <a:spAutoFit/>
          </a:bodyPr>
          <a:lstStyle/>
          <a:p>
            <a:pPr algn="ctr"/>
            <a:r>
              <a:rPr lang="en-US" sz="4400" b="1"/>
              <a:t>1.  One less is 0.</a:t>
            </a:r>
            <a:endParaRPr lang="en-US" sz="2400" b="1"/>
          </a:p>
        </p:txBody>
      </p:sp>
      <p:sp>
        <p:nvSpPr>
          <p:cNvPr id="15" name="TextBox 14"/>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Tree>
    <p:extLst>
      <p:ext uri="{BB962C8B-B14F-4D97-AF65-F5344CB8AC3E}">
        <p14:creationId xmlns:p14="http://schemas.microsoft.com/office/powerpoint/2010/main" val="7070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19</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839008"/>
            <a:ext cx="7467598" cy="523220"/>
          </a:xfrm>
          <a:prstGeom prst="rect">
            <a:avLst/>
          </a:prstGeom>
          <a:noFill/>
        </p:spPr>
        <p:txBody>
          <a:bodyPr wrap="square" rtlCol="0">
            <a:spAutoFit/>
          </a:bodyPr>
          <a:lstStyle/>
          <a:p>
            <a:pPr algn="ctr"/>
            <a:r>
              <a:rPr lang="en-US" sz="2800" b="1"/>
              <a:t>Make It Equal</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219201" y="1629863"/>
            <a:ext cx="6705600" cy="1754326"/>
          </a:xfrm>
          <a:prstGeom prst="rect">
            <a:avLst/>
          </a:prstGeom>
          <a:noFill/>
        </p:spPr>
        <p:txBody>
          <a:bodyPr wrap="square" rtlCol="0">
            <a:spAutoFit/>
          </a:bodyPr>
          <a:lstStyle/>
          <a:p>
            <a:pPr algn="ctr"/>
            <a:r>
              <a:rPr lang="en-US" b="1">
                <a:solidFill>
                  <a:srgbClr val="16A6AA"/>
                </a:solidFill>
              </a:rPr>
              <a:t>Equal means </a:t>
            </a:r>
            <a:r>
              <a:rPr lang="en-US" b="1" i="1">
                <a:solidFill>
                  <a:srgbClr val="16A6AA"/>
                </a:solidFill>
              </a:rPr>
              <a:t>the same number</a:t>
            </a:r>
            <a:r>
              <a:rPr lang="en-US" b="1">
                <a:solidFill>
                  <a:srgbClr val="16A6AA"/>
                </a:solidFill>
              </a:rPr>
              <a:t>.  Work with a partner.  Both partners will roll dice and put the same number of beans on their work mat as dots shown on the dice.  Line up your beans in horizontal rows or vertical columns.  Partner A has to make their beans equal to their partner’s by taking off or putting on more beans.  Partner B counts to check.  Switch roles, and play again!</a:t>
            </a:r>
          </a:p>
        </p:txBody>
      </p:sp>
      <p:pic>
        <p:nvPicPr>
          <p:cNvPr id="2050"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cliparts.co/cliparts/ki8/onL/ki8onLa7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102026"/>
            <a:ext cx="2611235"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3032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19</a:t>
            </a:r>
          </a:p>
        </p:txBody>
      </p:sp>
      <p:sp>
        <p:nvSpPr>
          <p:cNvPr id="16" name="TextBox 15"/>
          <p:cNvSpPr txBox="1"/>
          <p:nvPr/>
        </p:nvSpPr>
        <p:spPr>
          <a:xfrm>
            <a:off x="225287" y="894522"/>
            <a:ext cx="8534400" cy="2308324"/>
          </a:xfrm>
          <a:prstGeom prst="rect">
            <a:avLst/>
          </a:prstGeom>
          <a:noFill/>
        </p:spPr>
        <p:txBody>
          <a:bodyPr wrap="square" rtlCol="0">
            <a:spAutoFit/>
          </a:bodyPr>
          <a:lstStyle/>
          <a:p>
            <a:pPr algn="ctr"/>
            <a:r>
              <a:rPr lang="en-US" sz="2400" b="1"/>
              <a:t>The mice are hungry today!  Make 5 little pieces of cheese</a:t>
            </a:r>
          </a:p>
          <a:p>
            <a:pPr algn="ctr"/>
            <a:r>
              <a:rPr lang="en-US" sz="2400" b="1"/>
              <a:t>out of your clay, and put them on your desk.  Pretend that</a:t>
            </a:r>
          </a:p>
          <a:p>
            <a:pPr algn="ctr"/>
            <a:r>
              <a:rPr lang="en-US" sz="2400" b="1"/>
              <a:t>a pair of little mice came to your desk (a pair means 2 mice!)</a:t>
            </a:r>
          </a:p>
          <a:p>
            <a:pPr algn="ctr"/>
            <a:r>
              <a:rPr lang="en-US" sz="2400" b="1"/>
              <a:t>and that each of them stole a piece of cheese.  Take away</a:t>
            </a:r>
          </a:p>
          <a:p>
            <a:pPr algn="ctr"/>
            <a:r>
              <a:rPr lang="en-US" sz="2400" b="1"/>
              <a:t>their pieces to show that they ate them.  How many</a:t>
            </a:r>
          </a:p>
          <a:p>
            <a:pPr algn="ctr"/>
            <a:r>
              <a:rPr lang="en-US" sz="2400" b="1"/>
              <a:t>pieces are left?</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612913" y="3588026"/>
            <a:ext cx="8534400" cy="830997"/>
          </a:xfrm>
          <a:prstGeom prst="rect">
            <a:avLst/>
          </a:prstGeom>
          <a:noFill/>
        </p:spPr>
        <p:txBody>
          <a:bodyPr wrap="square" rtlCol="0">
            <a:spAutoFit/>
          </a:bodyPr>
          <a:lstStyle/>
          <a:p>
            <a:pPr algn="ctr"/>
            <a:r>
              <a:rPr lang="en-US" sz="2400" b="1"/>
              <a:t>Now, start with 4 morsels of cheese, and act out the story</a:t>
            </a:r>
          </a:p>
          <a:p>
            <a:pPr algn="ctr"/>
            <a:r>
              <a:rPr lang="en-US" sz="2400" b="1"/>
              <a:t>again.  How many are left?</a:t>
            </a:r>
          </a:p>
        </p:txBody>
      </p:sp>
      <p:pic>
        <p:nvPicPr>
          <p:cNvPr id="346114" name="Picture 2" descr="http://www.clipartlord.com/wp-content/uploads/2013/11/rat2.png"/>
          <p:cNvPicPr>
            <a:picLocks noChangeAspect="1" noChangeArrowheads="1"/>
          </p:cNvPicPr>
          <p:nvPr/>
        </p:nvPicPr>
        <p:blipFill>
          <a:blip r:embed="rId3" cstate="print"/>
          <a:srcRect/>
          <a:stretch>
            <a:fillRect/>
          </a:stretch>
        </p:blipFill>
        <p:spPr bwMode="auto">
          <a:xfrm>
            <a:off x="72887" y="4419600"/>
            <a:ext cx="2743200" cy="2057400"/>
          </a:xfrm>
          <a:prstGeom prst="rect">
            <a:avLst/>
          </a:prstGeom>
          <a:noFill/>
        </p:spPr>
      </p:pic>
      <p:pic>
        <p:nvPicPr>
          <p:cNvPr id="13" name="Picture 2" descr="http://www.clipartlord.com/wp-content/uploads/2013/11/rat2.png"/>
          <p:cNvPicPr>
            <a:picLocks noChangeAspect="1" noChangeArrowheads="1"/>
          </p:cNvPicPr>
          <p:nvPr/>
        </p:nvPicPr>
        <p:blipFill>
          <a:blip r:embed="rId3" cstate="print"/>
          <a:srcRect/>
          <a:stretch>
            <a:fillRect/>
          </a:stretch>
        </p:blipFill>
        <p:spPr bwMode="auto">
          <a:xfrm flipH="1">
            <a:off x="6096000" y="4419600"/>
            <a:ext cx="2895600" cy="2057400"/>
          </a:xfrm>
          <a:prstGeom prst="rect">
            <a:avLst/>
          </a:prstGeom>
          <a:noFill/>
        </p:spPr>
      </p:pic>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0-ppt_w/2"/>
                                          </p:val>
                                        </p:tav>
                                      </p:tavLst>
                                    </p:anim>
                                    <p:anim calcmode="lin" valueType="num">
                                      <p:cBhvr additive="base">
                                        <p:cTn id="7" dur="500"/>
                                        <p:tgtEl>
                                          <p:spTgt spid="16"/>
                                        </p:tgtEl>
                                        <p:attrNameLst>
                                          <p:attrName>ppt_y</p:attrName>
                                        </p:attrNameLst>
                                      </p:cBhvr>
                                      <p:tavLst>
                                        <p:tav tm="0">
                                          <p:val>
                                            <p:strVal val="ppt_y"/>
                                          </p:val>
                                        </p:tav>
                                        <p:tav tm="100000">
                                          <p:val>
                                            <p:strVal val="ppt_y"/>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19</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304800" y="1143000"/>
            <a:ext cx="8534400" cy="1569660"/>
          </a:xfrm>
          <a:prstGeom prst="rect">
            <a:avLst/>
          </a:prstGeom>
          <a:noFill/>
        </p:spPr>
        <p:txBody>
          <a:bodyPr wrap="square" rtlCol="0">
            <a:spAutoFit/>
          </a:bodyPr>
          <a:lstStyle/>
          <a:p>
            <a:pPr algn="ctr"/>
            <a:r>
              <a:rPr lang="en-US" sz="2400" b="1"/>
              <a:t>Talk about the mice and the cheese with your partner.</a:t>
            </a:r>
            <a:br>
              <a:rPr lang="en-US" sz="2400" b="1"/>
            </a:br>
            <a:r>
              <a:rPr lang="en-US" sz="2400" b="1"/>
              <a:t>Did he have the same number of pieces left each time?</a:t>
            </a:r>
          </a:p>
          <a:p>
            <a:pPr algn="ctr"/>
            <a:r>
              <a:rPr lang="en-US" sz="2400" b="1"/>
              <a:t>What do you think would happen if you had only 3 pieces</a:t>
            </a:r>
          </a:p>
          <a:p>
            <a:pPr algn="ctr"/>
            <a:r>
              <a:rPr lang="en-US" sz="2400" b="1"/>
              <a:t>of cheese before they came?</a:t>
            </a:r>
          </a:p>
        </p:txBody>
      </p:sp>
      <p:pic>
        <p:nvPicPr>
          <p:cNvPr id="346114" name="Picture 2" descr="http://www.clipartlord.com/wp-content/uploads/2013/11/rat2.png"/>
          <p:cNvPicPr>
            <a:picLocks noChangeAspect="1" noChangeArrowheads="1"/>
          </p:cNvPicPr>
          <p:nvPr/>
        </p:nvPicPr>
        <p:blipFill>
          <a:blip r:embed="rId3" cstate="print"/>
          <a:srcRect/>
          <a:stretch>
            <a:fillRect/>
          </a:stretch>
        </p:blipFill>
        <p:spPr bwMode="auto">
          <a:xfrm>
            <a:off x="72887" y="4419600"/>
            <a:ext cx="2743200" cy="2057400"/>
          </a:xfrm>
          <a:prstGeom prst="rect">
            <a:avLst/>
          </a:prstGeom>
          <a:noFill/>
        </p:spPr>
      </p:pic>
      <p:pic>
        <p:nvPicPr>
          <p:cNvPr id="13" name="Picture 2" descr="http://www.clipartlord.com/wp-content/uploads/2013/11/rat2.png"/>
          <p:cNvPicPr>
            <a:picLocks noChangeAspect="1" noChangeArrowheads="1"/>
          </p:cNvPicPr>
          <p:nvPr/>
        </p:nvPicPr>
        <p:blipFill>
          <a:blip r:embed="rId3" cstate="print"/>
          <a:srcRect/>
          <a:stretch>
            <a:fillRect/>
          </a:stretch>
        </p:blipFill>
        <p:spPr bwMode="auto">
          <a:xfrm flipH="1">
            <a:off x="6096000" y="4419600"/>
            <a:ext cx="2895600" cy="2057400"/>
          </a:xfrm>
          <a:prstGeom prst="rect">
            <a:avLst/>
          </a:prstGeom>
          <a:noFill/>
        </p:spPr>
      </p:pic>
    </p:spTree>
    <p:extLst>
      <p:ext uri="{BB962C8B-B14F-4D97-AF65-F5344CB8AC3E}">
        <p14:creationId xmlns:p14="http://schemas.microsoft.com/office/powerpoint/2010/main" val="22700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19</a:t>
            </a:r>
          </a:p>
        </p:txBody>
      </p:sp>
      <p:sp>
        <p:nvSpPr>
          <p:cNvPr id="22" name="TextBox 21"/>
          <p:cNvSpPr txBox="1"/>
          <p:nvPr/>
        </p:nvSpPr>
        <p:spPr>
          <a:xfrm>
            <a:off x="1143000" y="990600"/>
            <a:ext cx="6843155" cy="1738938"/>
          </a:xfrm>
          <a:prstGeom prst="rect">
            <a:avLst/>
          </a:prstGeom>
          <a:noFill/>
        </p:spPr>
        <p:txBody>
          <a:bodyPr wrap="none" rtlCol="0">
            <a:spAutoFit/>
          </a:bodyPr>
          <a:lstStyle/>
          <a:p>
            <a:pPr algn="ctr"/>
            <a:r>
              <a:rPr lang="en-US" sz="2400" b="1">
                <a:solidFill>
                  <a:srgbClr val="0000FF"/>
                </a:solidFill>
              </a:rPr>
              <a:t>Let’s sing “Five Little Monkeys Jumping on the Bed!”</a:t>
            </a:r>
          </a:p>
          <a:p>
            <a:pPr algn="ctr"/>
            <a:r>
              <a:rPr lang="en-US" sz="2400" b="1">
                <a:solidFill>
                  <a:srgbClr val="0000FF"/>
                </a:solidFill>
              </a:rPr>
              <a:t>Have you heard that song before?</a:t>
            </a:r>
          </a:p>
          <a:p>
            <a:pPr algn="ctr"/>
            <a:endParaRPr lang="en-US" sz="1100" b="1">
              <a:solidFill>
                <a:srgbClr val="FF0000"/>
              </a:solidFill>
            </a:endParaRPr>
          </a:p>
          <a:p>
            <a:pPr algn="ctr"/>
            <a:r>
              <a:rPr lang="en-US" sz="2400" b="1">
                <a:solidFill>
                  <a:srgbClr val="CC0066"/>
                </a:solidFill>
              </a:rPr>
              <a:t>Pretend your fingers are the monkeys.  Show me</a:t>
            </a:r>
          </a:p>
          <a:p>
            <a:pPr algn="ctr"/>
            <a:r>
              <a:rPr lang="en-US" sz="2400" b="1">
                <a:solidFill>
                  <a:srgbClr val="CC0066"/>
                </a:solidFill>
              </a:rPr>
              <a:t>5 monkeys the math way</a:t>
            </a:r>
            <a:r>
              <a:rPr lang="en-US" sz="2400" b="1">
                <a:solidFill>
                  <a:srgbClr val="FF0000"/>
                </a:solidFill>
              </a:rPr>
              <a:t>!</a:t>
            </a:r>
          </a:p>
        </p:txBody>
      </p:sp>
      <p:pic>
        <p:nvPicPr>
          <p:cNvPr id="352258" name="Picture 2" descr="http://www.homemade-preschool.com/images/monkeys-jumping-on-bed.png"/>
          <p:cNvPicPr>
            <a:picLocks noChangeAspect="1" noChangeArrowheads="1"/>
          </p:cNvPicPr>
          <p:nvPr/>
        </p:nvPicPr>
        <p:blipFill>
          <a:blip r:embed="rId3" cstate="print"/>
          <a:srcRect/>
          <a:stretch>
            <a:fillRect/>
          </a:stretch>
        </p:blipFill>
        <p:spPr bwMode="auto">
          <a:xfrm>
            <a:off x="3048000" y="3124200"/>
            <a:ext cx="2743200" cy="3523552"/>
          </a:xfrm>
          <a:prstGeom prst="rect">
            <a:avLst/>
          </a:prstGeom>
          <a:noFill/>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19</a:t>
            </a:r>
          </a:p>
        </p:txBody>
      </p:sp>
      <p:sp>
        <p:nvSpPr>
          <p:cNvPr id="22" name="TextBox 21"/>
          <p:cNvSpPr txBox="1"/>
          <p:nvPr/>
        </p:nvSpPr>
        <p:spPr>
          <a:xfrm>
            <a:off x="1341622" y="990600"/>
            <a:ext cx="6445932" cy="2092881"/>
          </a:xfrm>
          <a:prstGeom prst="rect">
            <a:avLst/>
          </a:prstGeom>
          <a:noFill/>
        </p:spPr>
        <p:txBody>
          <a:bodyPr wrap="none" rtlCol="0">
            <a:spAutoFit/>
          </a:bodyPr>
          <a:lstStyle/>
          <a:p>
            <a:pPr algn="ctr"/>
            <a:r>
              <a:rPr lang="en-US" sz="2400" b="1">
                <a:solidFill>
                  <a:srgbClr val="0000FF"/>
                </a:solidFill>
              </a:rPr>
              <a:t>Let’s make a picture about the song we just sang.</a:t>
            </a:r>
          </a:p>
          <a:p>
            <a:pPr algn="ctr"/>
            <a:endParaRPr lang="en-US" sz="1000" b="1">
              <a:solidFill>
                <a:srgbClr val="0000FF"/>
              </a:solidFill>
            </a:endParaRPr>
          </a:p>
          <a:p>
            <a:pPr algn="ctr"/>
            <a:r>
              <a:rPr lang="en-US" sz="2400" b="1">
                <a:solidFill>
                  <a:srgbClr val="CC0066"/>
                </a:solidFill>
              </a:rPr>
              <a:t>Draw circles to represent the 5 monkeys.</a:t>
            </a:r>
          </a:p>
          <a:p>
            <a:pPr algn="ctr"/>
            <a:r>
              <a:rPr lang="en-US" sz="2400" b="1">
                <a:solidFill>
                  <a:srgbClr val="CC0066"/>
                </a:solidFill>
              </a:rPr>
              <a:t>How can we show that one fell off the bed?</a:t>
            </a:r>
          </a:p>
          <a:p>
            <a:pPr algn="ctr"/>
            <a:r>
              <a:rPr lang="en-US" sz="2400" b="1">
                <a:solidFill>
                  <a:srgbClr val="CC0066"/>
                </a:solidFill>
              </a:rPr>
              <a:t>How many are left on the bed?</a:t>
            </a:r>
          </a:p>
          <a:p>
            <a:pPr algn="ctr"/>
            <a:endParaRPr lang="en-US" sz="2400" b="1">
              <a:solidFill>
                <a:srgbClr val="CC0066"/>
              </a:solidFill>
            </a:endParaRPr>
          </a:p>
        </p:txBody>
      </p:sp>
      <p:pic>
        <p:nvPicPr>
          <p:cNvPr id="352258" name="Picture 2" descr="http://www.homemade-preschool.com/images/monkeys-jumping-on-bed.png"/>
          <p:cNvPicPr>
            <a:picLocks noChangeAspect="1" noChangeArrowheads="1"/>
          </p:cNvPicPr>
          <p:nvPr/>
        </p:nvPicPr>
        <p:blipFill>
          <a:blip r:embed="rId3" cstate="print"/>
          <a:srcRect/>
          <a:stretch>
            <a:fillRect/>
          </a:stretch>
        </p:blipFill>
        <p:spPr bwMode="auto">
          <a:xfrm>
            <a:off x="381000" y="4005089"/>
            <a:ext cx="2057400" cy="2642663"/>
          </a:xfrm>
          <a:prstGeom prst="rect">
            <a:avLst/>
          </a:prstGeom>
          <a:noFill/>
        </p:spPr>
      </p:pic>
      <p:sp>
        <p:nvSpPr>
          <p:cNvPr id="7" name="Rectangle 6"/>
          <p:cNvSpPr/>
          <p:nvPr/>
        </p:nvSpPr>
        <p:spPr>
          <a:xfrm>
            <a:off x="2743200" y="5638800"/>
            <a:ext cx="5636543" cy="461665"/>
          </a:xfrm>
          <a:prstGeom prst="rect">
            <a:avLst/>
          </a:prstGeom>
        </p:spPr>
        <p:txBody>
          <a:bodyPr wrap="none">
            <a:spAutoFit/>
          </a:bodyPr>
          <a:lstStyle/>
          <a:p>
            <a:pPr algn="ctr"/>
            <a:r>
              <a:rPr lang="en-US" sz="2400" b="1">
                <a:solidFill>
                  <a:srgbClr val="00B050"/>
                </a:solidFill>
              </a:rPr>
              <a:t>There are ______ monkeys left on the bed.</a:t>
            </a:r>
          </a:p>
        </p:txBody>
      </p:sp>
      <p:sp>
        <p:nvSpPr>
          <p:cNvPr id="8" name="TextBox 7"/>
          <p:cNvSpPr txBox="1"/>
          <p:nvPr/>
        </p:nvSpPr>
        <p:spPr>
          <a:xfrm>
            <a:off x="7166113" y="241852"/>
            <a:ext cx="4914229" cy="1354217"/>
          </a:xfrm>
          <a:prstGeom prst="rect">
            <a:avLst/>
          </a:prstGeom>
          <a:noFill/>
        </p:spPr>
        <p:txBody>
          <a:bodyPr wrap="none" rtlCol="0">
            <a:spAutoFit/>
          </a:bodyPr>
          <a:lstStyle/>
          <a:p>
            <a:pPr algn="ctr"/>
            <a:r>
              <a:rPr lang="en-US" sz="2400" b="1">
                <a:solidFill>
                  <a:srgbClr val="0000FF"/>
                </a:solidFill>
              </a:rPr>
              <a:t>Another monkey just fell off the bed!</a:t>
            </a:r>
          </a:p>
          <a:p>
            <a:pPr algn="ctr"/>
            <a:endParaRPr lang="en-US" sz="1000" b="1">
              <a:solidFill>
                <a:srgbClr val="0000FF"/>
              </a:solidFill>
            </a:endParaRPr>
          </a:p>
          <a:p>
            <a:pPr algn="ctr"/>
            <a:r>
              <a:rPr lang="en-US" sz="2400" b="1">
                <a:solidFill>
                  <a:srgbClr val="CC0066"/>
                </a:solidFill>
              </a:rPr>
              <a:t>Cross off another monkey!</a:t>
            </a:r>
          </a:p>
          <a:p>
            <a:pPr algn="ctr"/>
            <a:endParaRPr lang="en-US" sz="2400" b="1">
              <a:solidFill>
                <a:srgbClr val="CC0066"/>
              </a:solidFill>
            </a:endParaRPr>
          </a:p>
        </p:txBody>
      </p:sp>
      <p:sp>
        <p:nvSpPr>
          <p:cNvPr id="9" name="TextBox 8"/>
          <p:cNvSpPr txBox="1"/>
          <p:nvPr/>
        </p:nvSpPr>
        <p:spPr>
          <a:xfrm>
            <a:off x="-1951383" y="3081130"/>
            <a:ext cx="4914230" cy="830997"/>
          </a:xfrm>
          <a:prstGeom prst="rect">
            <a:avLst/>
          </a:prstGeom>
          <a:noFill/>
        </p:spPr>
        <p:txBody>
          <a:bodyPr wrap="none" rtlCol="0">
            <a:spAutoFit/>
          </a:bodyPr>
          <a:lstStyle/>
          <a:p>
            <a:pPr algn="ctr"/>
            <a:r>
              <a:rPr lang="en-US" sz="2400" b="1">
                <a:solidFill>
                  <a:srgbClr val="0000FF"/>
                </a:solidFill>
              </a:rPr>
              <a:t>Another monkey just fell off the bed!</a:t>
            </a:r>
            <a:endParaRPr lang="en-US" sz="2400" b="1">
              <a:solidFill>
                <a:srgbClr val="CC0066"/>
              </a:solidFill>
            </a:endParaRPr>
          </a:p>
          <a:p>
            <a:pPr algn="ctr"/>
            <a:endParaRPr lang="en-US" sz="2400" b="1">
              <a:solidFill>
                <a:srgbClr val="CC0066"/>
              </a:solidFill>
            </a:endParaRPr>
          </a:p>
        </p:txBody>
      </p:sp>
      <p:sp>
        <p:nvSpPr>
          <p:cNvPr id="10" name="TextBox 9"/>
          <p:cNvSpPr txBox="1"/>
          <p:nvPr/>
        </p:nvSpPr>
        <p:spPr>
          <a:xfrm>
            <a:off x="5254487" y="2862470"/>
            <a:ext cx="4954305" cy="830997"/>
          </a:xfrm>
          <a:prstGeom prst="rect">
            <a:avLst/>
          </a:prstGeom>
          <a:noFill/>
        </p:spPr>
        <p:txBody>
          <a:bodyPr wrap="none" rtlCol="0">
            <a:spAutoFit/>
          </a:bodyPr>
          <a:lstStyle/>
          <a:p>
            <a:pPr algn="ctr"/>
            <a:r>
              <a:rPr lang="en-US" sz="2400" b="1">
                <a:solidFill>
                  <a:srgbClr val="0000FF"/>
                </a:solidFill>
              </a:rPr>
              <a:t>Oh, no!  Another monkey just fell off!</a:t>
            </a:r>
            <a:endParaRPr lang="en-US" sz="2400" b="1">
              <a:solidFill>
                <a:srgbClr val="CC0066"/>
              </a:solidFill>
            </a:endParaRPr>
          </a:p>
          <a:p>
            <a:pPr algn="ctr"/>
            <a:endParaRPr lang="en-US" sz="2400" b="1">
              <a:solidFill>
                <a:srgbClr val="CC0066"/>
              </a:solidFill>
            </a:endParaRPr>
          </a:p>
        </p:txBody>
      </p:sp>
      <p:sp>
        <p:nvSpPr>
          <p:cNvPr id="11" name="TextBox 10"/>
          <p:cNvSpPr txBox="1"/>
          <p:nvPr/>
        </p:nvSpPr>
        <p:spPr>
          <a:xfrm>
            <a:off x="3154017" y="3501887"/>
            <a:ext cx="4572214" cy="830997"/>
          </a:xfrm>
          <a:prstGeom prst="rect">
            <a:avLst/>
          </a:prstGeom>
          <a:noFill/>
        </p:spPr>
        <p:txBody>
          <a:bodyPr wrap="none" rtlCol="0">
            <a:spAutoFit/>
          </a:bodyPr>
          <a:lstStyle/>
          <a:p>
            <a:pPr algn="ctr"/>
            <a:r>
              <a:rPr lang="en-US" sz="2400" b="1">
                <a:solidFill>
                  <a:srgbClr val="0000FF"/>
                </a:solidFill>
              </a:rPr>
              <a:t>Oh, my!  The last monkey fell, too!</a:t>
            </a:r>
            <a:endParaRPr lang="en-US" sz="2400" b="1">
              <a:solidFill>
                <a:srgbClr val="CC0066"/>
              </a:solidFill>
            </a:endParaRPr>
          </a:p>
          <a:p>
            <a:pPr algn="ctr"/>
            <a:endParaRPr lang="en-US" sz="2400" b="1">
              <a:solidFill>
                <a:srgbClr val="CC0066"/>
              </a:solidFill>
            </a:endParaRP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0-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0-ppt_w/2"/>
                                          </p:val>
                                        </p:tav>
                                      </p:tavLst>
                                    </p:anim>
                                    <p:anim calcmode="lin" valueType="num">
                                      <p:cBhvr additive="base">
                                        <p:cTn id="17" dur="500"/>
                                        <p:tgtEl>
                                          <p:spTgt spid="8"/>
                                        </p:tgtEl>
                                        <p:attrNameLst>
                                          <p:attrName>ppt_y</p:attrName>
                                        </p:attrNameLst>
                                      </p:cBhvr>
                                      <p:tavLst>
                                        <p:tav tm="0">
                                          <p:val>
                                            <p:strVal val="ppt_y"/>
                                          </p:val>
                                        </p:tav>
                                        <p:tav tm="100000">
                                          <p:val>
                                            <p:strVal val="ppt_y"/>
                                          </p:val>
                                        </p:tav>
                                      </p:tavLst>
                                    </p:anim>
                                    <p:set>
                                      <p:cBhvr>
                                        <p:cTn id="18" dur="1" fill="hold">
                                          <p:stCondLst>
                                            <p:cond delay="499"/>
                                          </p:stCondLst>
                                        </p:cTn>
                                        <p:tgtEl>
                                          <p:spTgt spid="8"/>
                                        </p:tgtEl>
                                        <p:attrNameLst>
                                          <p:attrName>style.visibility</p:attrName>
                                        </p:attrNameLst>
                                      </p:cBhvr>
                                      <p:to>
                                        <p:strVal val="hidden"/>
                                      </p:to>
                                    </p:set>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grpId="1" nodeType="click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0-ppt_w/2"/>
                                          </p:val>
                                        </p:tav>
                                      </p:tavLst>
                                    </p:anim>
                                    <p:anim calcmode="lin" valueType="num">
                                      <p:cBhvr additive="base">
                                        <p:cTn id="27" dur="500"/>
                                        <p:tgtEl>
                                          <p:spTgt spid="9"/>
                                        </p:tgtEl>
                                        <p:attrNameLst>
                                          <p:attrName>ppt_y</p:attrName>
                                        </p:attrNameLst>
                                      </p:cBhvr>
                                      <p:tavLst>
                                        <p:tav tm="0">
                                          <p:val>
                                            <p:strVal val="ppt_y"/>
                                          </p:val>
                                        </p:tav>
                                        <p:tav tm="100000">
                                          <p:val>
                                            <p:strVal val="ppt_y"/>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ntr" presetSubtype="2"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grpId="1"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0-ppt_w/2"/>
                                          </p:val>
                                        </p:tav>
                                      </p:tavLst>
                                    </p:anim>
                                    <p:anim calcmode="lin" valueType="num">
                                      <p:cBhvr additive="base">
                                        <p:cTn id="37" dur="500"/>
                                        <p:tgtEl>
                                          <p:spTgt spid="10"/>
                                        </p:tgtEl>
                                        <p:attrNameLst>
                                          <p:attrName>ppt_y</p:attrName>
                                        </p:attrNameLst>
                                      </p:cBhvr>
                                      <p:tavLst>
                                        <p:tav tm="0">
                                          <p:val>
                                            <p:strVal val="ppt_y"/>
                                          </p:val>
                                        </p:tav>
                                        <p:tav tm="100000">
                                          <p:val>
                                            <p:strVal val="ppt_y"/>
                                          </p:val>
                                        </p:tav>
                                      </p:tavLst>
                                    </p:anim>
                                    <p:set>
                                      <p:cBhvr>
                                        <p:cTn id="38" dur="1" fill="hold">
                                          <p:stCondLst>
                                            <p:cond delay="499"/>
                                          </p:stCondLst>
                                        </p:cTn>
                                        <p:tgtEl>
                                          <p:spTgt spid="10"/>
                                        </p:tgtEl>
                                        <p:attrNameLst>
                                          <p:attrName>style.visibility</p:attrName>
                                        </p:attrNameLst>
                                      </p:cBhvr>
                                      <p:to>
                                        <p:strVal val="hidden"/>
                                      </p:to>
                                    </p:set>
                                  </p:childTnLst>
                                </p:cTn>
                              </p:par>
                              <p:par>
                                <p:cTn id="39" presetID="2"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8" grpId="1"/>
      <p:bldP spid="9" grpId="0"/>
      <p:bldP spid="9" grpId="1"/>
      <p:bldP spid="10" grpId="0"/>
      <p:bldP spid="10" grpId="1"/>
      <p:bldP spid="11"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19</a:t>
            </a:r>
          </a:p>
        </p:txBody>
      </p:sp>
      <p:sp>
        <p:nvSpPr>
          <p:cNvPr id="22" name="TextBox 21"/>
          <p:cNvSpPr txBox="1"/>
          <p:nvPr/>
        </p:nvSpPr>
        <p:spPr>
          <a:xfrm>
            <a:off x="2373805" y="990600"/>
            <a:ext cx="4381584" cy="830997"/>
          </a:xfrm>
          <a:prstGeom prst="rect">
            <a:avLst/>
          </a:prstGeom>
          <a:noFill/>
        </p:spPr>
        <p:txBody>
          <a:bodyPr wrap="none" lIns="91440" tIns="45720" rIns="91440" bIns="45720" rtlCol="0" anchor="t">
            <a:spAutoFit/>
          </a:bodyPr>
          <a:lstStyle/>
          <a:p>
            <a:pPr algn="ctr"/>
            <a:r>
              <a:rPr lang="en-US" sz="2400" b="1">
                <a:solidFill>
                  <a:srgbClr val="0000FF"/>
                </a:solidFill>
              </a:rPr>
              <a:t>Let’s pretend each monkey had a</a:t>
            </a:r>
          </a:p>
          <a:p>
            <a:pPr algn="ctr"/>
            <a:r>
              <a:rPr lang="en-US" sz="2400" b="1">
                <a:solidFill>
                  <a:srgbClr val="0000FF"/>
                </a:solidFill>
              </a:rPr>
              <a:t>banana.  </a:t>
            </a:r>
            <a:endParaRPr lang="en-US" sz="2400" b="1">
              <a:solidFill>
                <a:srgbClr val="CC0066"/>
              </a:solidFill>
            </a:endParaRPr>
          </a:p>
        </p:txBody>
      </p:sp>
      <p:sp>
        <p:nvSpPr>
          <p:cNvPr id="7" name="Rectangle 6"/>
          <p:cNvSpPr/>
          <p:nvPr/>
        </p:nvSpPr>
        <p:spPr>
          <a:xfrm>
            <a:off x="2846338" y="5638800"/>
            <a:ext cx="5430269" cy="584775"/>
          </a:xfrm>
          <a:prstGeom prst="rect">
            <a:avLst/>
          </a:prstGeom>
        </p:spPr>
        <p:txBody>
          <a:bodyPr wrap="none">
            <a:spAutoFit/>
          </a:bodyPr>
          <a:lstStyle/>
          <a:p>
            <a:pPr algn="ctr"/>
            <a:r>
              <a:rPr lang="en-US" sz="3200" b="1">
                <a:solidFill>
                  <a:srgbClr val="00B050"/>
                </a:solidFill>
              </a:rPr>
              <a:t>There are ______ bananas left.</a:t>
            </a:r>
          </a:p>
        </p:txBody>
      </p:sp>
      <p:sp>
        <p:nvSpPr>
          <p:cNvPr id="13" name="TextBox 12"/>
          <p:cNvSpPr txBox="1"/>
          <p:nvPr/>
        </p:nvSpPr>
        <p:spPr>
          <a:xfrm>
            <a:off x="1397137" y="2352261"/>
            <a:ext cx="6348661" cy="830997"/>
          </a:xfrm>
          <a:prstGeom prst="rect">
            <a:avLst/>
          </a:prstGeom>
          <a:noFill/>
        </p:spPr>
        <p:txBody>
          <a:bodyPr wrap="none" lIns="91440" tIns="45720" rIns="91440" bIns="45720" rtlCol="0" anchor="t">
            <a:spAutoFit/>
          </a:bodyPr>
          <a:lstStyle/>
          <a:p>
            <a:pPr algn="ctr"/>
            <a:r>
              <a:rPr lang="en-US" sz="2400" b="1">
                <a:solidFill>
                  <a:srgbClr val="CC0066"/>
                </a:solidFill>
              </a:rPr>
              <a:t>2 bananas were squished.  Take away </a:t>
            </a:r>
          </a:p>
          <a:p>
            <a:pPr algn="ctr"/>
            <a:r>
              <a:rPr lang="en-US" sz="2400" b="1">
                <a:solidFill>
                  <a:srgbClr val="CC0066"/>
                </a:solidFill>
              </a:rPr>
              <a:t>2 bananas to show the ones that were squished.</a:t>
            </a:r>
            <a:endParaRPr lang="en-US" sz="2400" b="1">
              <a:solidFill>
                <a:srgbClr val="CC0066"/>
              </a:solidFill>
              <a:cs typeface="Calibri"/>
            </a:endParaRPr>
          </a:p>
        </p:txBody>
      </p:sp>
      <p:pic>
        <p:nvPicPr>
          <p:cNvPr id="354306" name="Picture 2" descr="http://thumbs.dreamstime.com/t/cartoon-funny-monkey-holding-banana-isolated-white-background-illustration-63678658.jpg"/>
          <p:cNvPicPr>
            <a:picLocks noChangeAspect="1" noChangeArrowheads="1"/>
          </p:cNvPicPr>
          <p:nvPr/>
        </p:nvPicPr>
        <p:blipFill>
          <a:blip r:embed="rId3" cstate="print"/>
          <a:srcRect/>
          <a:stretch>
            <a:fillRect/>
          </a:stretch>
        </p:blipFill>
        <p:spPr bwMode="auto">
          <a:xfrm flipH="1">
            <a:off x="685800" y="4191000"/>
            <a:ext cx="1981199" cy="2201334"/>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0-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3" grpId="0"/>
    </p:bld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19</a:t>
            </a:r>
          </a:p>
        </p:txBody>
      </p:sp>
      <p:sp>
        <p:nvSpPr>
          <p:cNvPr id="22" name="TextBox 21"/>
          <p:cNvSpPr txBox="1"/>
          <p:nvPr/>
        </p:nvSpPr>
        <p:spPr>
          <a:xfrm>
            <a:off x="1531079" y="990600"/>
            <a:ext cx="6067045" cy="2308324"/>
          </a:xfrm>
          <a:prstGeom prst="rect">
            <a:avLst/>
          </a:prstGeom>
          <a:noFill/>
        </p:spPr>
        <p:txBody>
          <a:bodyPr wrap="none" lIns="91440" tIns="45720" rIns="91440" bIns="45720" rtlCol="0" anchor="t">
            <a:spAutoFit/>
          </a:bodyPr>
          <a:lstStyle/>
          <a:p>
            <a:pPr algn="ctr"/>
            <a:r>
              <a:rPr lang="en-US" sz="2400" b="1">
                <a:solidFill>
                  <a:srgbClr val="0000FF"/>
                </a:solidFill>
              </a:rPr>
              <a:t>  Let’s pretend the monkeys liked to</a:t>
            </a:r>
          </a:p>
          <a:p>
            <a:pPr algn="ctr"/>
            <a:r>
              <a:rPr lang="en-US" sz="2400" b="1">
                <a:solidFill>
                  <a:srgbClr val="0000FF"/>
                </a:solidFill>
              </a:rPr>
              <a:t>eat strawberries. </a:t>
            </a:r>
            <a:endParaRPr lang="en-US" sz="2400" b="1">
              <a:solidFill>
                <a:srgbClr val="0000FF"/>
              </a:solidFill>
              <a:cs typeface="Calibri"/>
            </a:endParaRPr>
          </a:p>
          <a:p>
            <a:pPr algn="ctr"/>
            <a:endParaRPr lang="en-US" sz="2400" b="1">
              <a:solidFill>
                <a:srgbClr val="CC0066"/>
              </a:solidFill>
            </a:endParaRPr>
          </a:p>
          <a:p>
            <a:pPr algn="ctr"/>
            <a:r>
              <a:rPr lang="en-US" sz="2400" b="1">
                <a:solidFill>
                  <a:srgbClr val="0000FF"/>
                </a:solidFill>
              </a:rPr>
              <a:t>Give each monkey one strawberry.</a:t>
            </a:r>
            <a:endParaRPr lang="en-US" sz="2400" b="1">
              <a:solidFill>
                <a:srgbClr val="CC0066"/>
              </a:solidFill>
              <a:cs typeface="Calibri"/>
            </a:endParaRPr>
          </a:p>
          <a:p>
            <a:pPr algn="ctr"/>
            <a:endParaRPr lang="en-US" sz="2400" b="1">
              <a:solidFill>
                <a:srgbClr val="0000FF"/>
              </a:solidFill>
            </a:endParaRPr>
          </a:p>
          <a:p>
            <a:pPr algn="ctr"/>
            <a:r>
              <a:rPr lang="en-US" sz="2400" b="1">
                <a:solidFill>
                  <a:srgbClr val="0000FF"/>
                </a:solidFill>
              </a:rPr>
              <a:t>How many strawberries do you need to draw?</a:t>
            </a:r>
            <a:endParaRPr lang="en-US" sz="2400" b="1">
              <a:solidFill>
                <a:srgbClr val="CC0066"/>
              </a:solidFill>
              <a:cs typeface="Calibri"/>
            </a:endParaRPr>
          </a:p>
        </p:txBody>
      </p:sp>
      <p:sp>
        <p:nvSpPr>
          <p:cNvPr id="7" name="Rectangle 6"/>
          <p:cNvSpPr/>
          <p:nvPr/>
        </p:nvSpPr>
        <p:spPr>
          <a:xfrm>
            <a:off x="533400" y="5562600"/>
            <a:ext cx="6134757" cy="584775"/>
          </a:xfrm>
          <a:prstGeom prst="rect">
            <a:avLst/>
          </a:prstGeom>
        </p:spPr>
        <p:txBody>
          <a:bodyPr wrap="none">
            <a:spAutoFit/>
          </a:bodyPr>
          <a:lstStyle/>
          <a:p>
            <a:pPr algn="ctr"/>
            <a:r>
              <a:rPr lang="en-US" sz="3200" b="1">
                <a:solidFill>
                  <a:srgbClr val="00B050"/>
                </a:solidFill>
              </a:rPr>
              <a:t>There are ______ strawberries left.</a:t>
            </a:r>
          </a:p>
        </p:txBody>
      </p:sp>
      <p:sp>
        <p:nvSpPr>
          <p:cNvPr id="13" name="TextBox 12"/>
          <p:cNvSpPr txBox="1"/>
          <p:nvPr/>
        </p:nvSpPr>
        <p:spPr>
          <a:xfrm>
            <a:off x="655983" y="3429000"/>
            <a:ext cx="7750007" cy="830997"/>
          </a:xfrm>
          <a:prstGeom prst="rect">
            <a:avLst/>
          </a:prstGeom>
          <a:noFill/>
        </p:spPr>
        <p:txBody>
          <a:bodyPr wrap="none" rtlCol="0">
            <a:spAutoFit/>
          </a:bodyPr>
          <a:lstStyle/>
          <a:p>
            <a:pPr algn="ctr"/>
            <a:r>
              <a:rPr lang="en-US" sz="2400" b="1">
                <a:solidFill>
                  <a:srgbClr val="FF0000"/>
                </a:solidFill>
              </a:rPr>
              <a:t>During their game, 4 of the strawberries rolled onto the</a:t>
            </a:r>
          </a:p>
          <a:p>
            <a:pPr algn="ctr"/>
            <a:r>
              <a:rPr lang="en-US" sz="2400" b="1">
                <a:solidFill>
                  <a:srgbClr val="FF0000"/>
                </a:solidFill>
              </a:rPr>
              <a:t>floor.  Cross off 4 strawberries to show the ones that rolled.</a:t>
            </a:r>
          </a:p>
        </p:txBody>
      </p:sp>
      <p:pic>
        <p:nvPicPr>
          <p:cNvPr id="358402" name="Picture 2" descr="https://s-media-cache-ak0.pinimg.com/736x/20/6b/a2/206ba2f4b0c3e40b790245baa87fb715.jpg"/>
          <p:cNvPicPr>
            <a:picLocks noChangeAspect="1" noChangeArrowheads="1"/>
          </p:cNvPicPr>
          <p:nvPr/>
        </p:nvPicPr>
        <p:blipFill>
          <a:blip r:embed="rId3" cstate="print"/>
          <a:srcRect/>
          <a:stretch>
            <a:fillRect/>
          </a:stretch>
        </p:blipFill>
        <p:spPr bwMode="auto">
          <a:xfrm>
            <a:off x="7086600" y="4343400"/>
            <a:ext cx="1770888" cy="2133600"/>
          </a:xfrm>
          <a:prstGeom prst="rect">
            <a:avLst/>
          </a:prstGeom>
          <a:noFill/>
        </p:spPr>
      </p:pic>
      <p:pic>
        <p:nvPicPr>
          <p:cNvPr id="358404" name="Picture 4" descr="http://www.cliparthut.com/clip-arts/340/strawberry-clip-art-340198.png"/>
          <p:cNvPicPr>
            <a:picLocks noChangeAspect="1" noChangeArrowheads="1"/>
          </p:cNvPicPr>
          <p:nvPr/>
        </p:nvPicPr>
        <p:blipFill>
          <a:blip r:embed="rId4" cstate="print"/>
          <a:srcRect/>
          <a:stretch>
            <a:fillRect/>
          </a:stretch>
        </p:blipFill>
        <p:spPr bwMode="auto">
          <a:xfrm>
            <a:off x="6705600" y="5867400"/>
            <a:ext cx="609600" cy="609600"/>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0-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3" grpId="0"/>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9426" name="Picture 2"/>
          <p:cNvPicPr>
            <a:picLocks noChangeAspect="1" noChangeArrowheads="1"/>
          </p:cNvPicPr>
          <p:nvPr/>
        </p:nvPicPr>
        <p:blipFill>
          <a:blip r:embed="rId3" cstate="print"/>
          <a:srcRect/>
          <a:stretch>
            <a:fillRect/>
          </a:stretch>
        </p:blipFill>
        <p:spPr bwMode="auto">
          <a:xfrm>
            <a:off x="228600" y="228600"/>
            <a:ext cx="8686800" cy="519113"/>
          </a:xfrm>
          <a:prstGeom prst="rect">
            <a:avLst/>
          </a:prstGeom>
          <a:noFill/>
          <a:ln w="9525">
            <a:noFill/>
            <a:miter lim="800000"/>
            <a:headEnd/>
            <a:tailEnd/>
          </a:ln>
        </p:spPr>
      </p:pic>
      <p:pic>
        <p:nvPicPr>
          <p:cNvPr id="359427" name="Picture 3"/>
          <p:cNvPicPr>
            <a:picLocks noChangeAspect="1" noChangeArrowheads="1"/>
          </p:cNvPicPr>
          <p:nvPr/>
        </p:nvPicPr>
        <p:blipFill>
          <a:blip r:embed="rId4" cstate="print"/>
          <a:srcRect/>
          <a:stretch>
            <a:fillRect/>
          </a:stretch>
        </p:blipFill>
        <p:spPr bwMode="auto">
          <a:xfrm>
            <a:off x="460375" y="1263602"/>
            <a:ext cx="8270763" cy="433079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9426" name="Picture 2"/>
          <p:cNvPicPr>
            <a:picLocks noChangeAspect="1" noChangeArrowheads="1"/>
          </p:cNvPicPr>
          <p:nvPr/>
        </p:nvPicPr>
        <p:blipFill>
          <a:blip r:embed="rId3" cstate="print"/>
          <a:srcRect/>
          <a:stretch>
            <a:fillRect/>
          </a:stretch>
        </p:blipFill>
        <p:spPr bwMode="auto">
          <a:xfrm>
            <a:off x="228600" y="228600"/>
            <a:ext cx="8686800" cy="519113"/>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21919" y="1295400"/>
            <a:ext cx="7921625" cy="4564194"/>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1</a:t>
            </a:r>
          </a:p>
        </p:txBody>
      </p:sp>
    </p:spTree>
    <p:extLst>
      <p:ext uri="{BB962C8B-B14F-4D97-AF65-F5344CB8AC3E}">
        <p14:creationId xmlns:p14="http://schemas.microsoft.com/office/powerpoint/2010/main" val="22255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9426" name="Picture 2"/>
          <p:cNvPicPr>
            <a:picLocks noChangeAspect="1" noChangeArrowheads="1"/>
          </p:cNvPicPr>
          <p:nvPr/>
        </p:nvPicPr>
        <p:blipFill>
          <a:blip r:embed="rId3" cstate="print"/>
          <a:srcRect/>
          <a:stretch>
            <a:fillRect/>
          </a:stretch>
        </p:blipFill>
        <p:spPr bwMode="auto">
          <a:xfrm>
            <a:off x="228600" y="228600"/>
            <a:ext cx="8686800" cy="519113"/>
          </a:xfrm>
          <a:prstGeom prst="rect">
            <a:avLst/>
          </a:prstGeom>
          <a:noFill/>
          <a:ln w="9525">
            <a:noFill/>
            <a:miter lim="800000"/>
            <a:headEnd/>
            <a:tailEnd/>
          </a:ln>
        </p:spPr>
      </p:pic>
      <p:pic>
        <p:nvPicPr>
          <p:cNvPr id="361474" name="Picture 2"/>
          <p:cNvPicPr>
            <a:picLocks noChangeAspect="1" noChangeArrowheads="1"/>
          </p:cNvPicPr>
          <p:nvPr/>
        </p:nvPicPr>
        <p:blipFill>
          <a:blip r:embed="rId4" cstate="print"/>
          <a:srcRect/>
          <a:stretch>
            <a:fillRect/>
          </a:stretch>
        </p:blipFill>
        <p:spPr bwMode="auto">
          <a:xfrm>
            <a:off x="685800" y="1447800"/>
            <a:ext cx="7862990" cy="39052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9426" name="Picture 2"/>
          <p:cNvPicPr>
            <a:picLocks noChangeAspect="1" noChangeArrowheads="1"/>
          </p:cNvPicPr>
          <p:nvPr/>
        </p:nvPicPr>
        <p:blipFill>
          <a:blip r:embed="rId3" cstate="print"/>
          <a:srcRect/>
          <a:stretch>
            <a:fillRect/>
          </a:stretch>
        </p:blipFill>
        <p:spPr bwMode="auto">
          <a:xfrm>
            <a:off x="228600" y="228600"/>
            <a:ext cx="8686800" cy="519113"/>
          </a:xfrm>
          <a:prstGeom prst="rect">
            <a:avLst/>
          </a:prstGeom>
          <a:noFill/>
          <a:ln w="9525">
            <a:noFill/>
            <a:miter lim="800000"/>
            <a:headEnd/>
            <a:tailEnd/>
          </a:ln>
        </p:spPr>
      </p:pic>
      <p:pic>
        <p:nvPicPr>
          <p:cNvPr id="362498" name="Picture 2"/>
          <p:cNvPicPr>
            <a:picLocks noChangeAspect="1" noChangeArrowheads="1"/>
          </p:cNvPicPr>
          <p:nvPr/>
        </p:nvPicPr>
        <p:blipFill>
          <a:blip r:embed="rId4" cstate="print"/>
          <a:srcRect/>
          <a:stretch>
            <a:fillRect/>
          </a:stretch>
        </p:blipFill>
        <p:spPr bwMode="auto">
          <a:xfrm>
            <a:off x="609600" y="1295400"/>
            <a:ext cx="7828279" cy="46196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89131" y="4039619"/>
            <a:ext cx="1442127" cy="1784075"/>
          </a:xfrm>
          <a:prstGeom prst="rect">
            <a:avLst/>
          </a:prstGeom>
        </p:spPr>
      </p:pic>
      <p:pic>
        <p:nvPicPr>
          <p:cNvPr id="9" name="Picture 8"/>
          <p:cNvPicPr>
            <a:picLocks noChangeAspect="1"/>
          </p:cNvPicPr>
          <p:nvPr/>
        </p:nvPicPr>
        <p:blipFill>
          <a:blip r:embed="rId4"/>
          <a:stretch>
            <a:fillRect/>
          </a:stretch>
        </p:blipFill>
        <p:spPr>
          <a:xfrm>
            <a:off x="2257517" y="1471522"/>
            <a:ext cx="4218945" cy="1152925"/>
          </a:xfrm>
          <a:prstGeom prst="rect">
            <a:avLst/>
          </a:prstGeom>
        </p:spPr>
      </p:pic>
      <p:pic>
        <p:nvPicPr>
          <p:cNvPr id="10" name="Picture 9"/>
          <p:cNvPicPr>
            <a:picLocks noChangeAspect="1"/>
          </p:cNvPicPr>
          <p:nvPr/>
        </p:nvPicPr>
        <p:blipFill>
          <a:blip r:embed="rId5"/>
          <a:stretch>
            <a:fillRect/>
          </a:stretch>
        </p:blipFill>
        <p:spPr>
          <a:xfrm>
            <a:off x="2257517" y="2636359"/>
            <a:ext cx="4231614" cy="2647926"/>
          </a:xfrm>
          <a:prstGeom prst="rect">
            <a:avLst/>
          </a:prstGeom>
        </p:spPr>
      </p:pic>
    </p:spTree>
    <p:extLst>
      <p:ext uri="{BB962C8B-B14F-4D97-AF65-F5344CB8AC3E}">
        <p14:creationId xmlns:p14="http://schemas.microsoft.com/office/powerpoint/2010/main" val="2646308087"/>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3011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20</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solve equations with the minus sign.</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490003846"/>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473811"/>
            <a:ext cx="2757246" cy="1200329"/>
          </a:xfrm>
          <a:prstGeom prst="rect">
            <a:avLst/>
          </a:prstGeom>
          <a:noFill/>
        </p:spPr>
        <p:txBody>
          <a:bodyPr wrap="square" rtlCol="0">
            <a:spAutoFit/>
          </a:bodyPr>
          <a:lstStyle/>
          <a:p>
            <a:pPr algn="ctr"/>
            <a:r>
              <a:rPr lang="en-US" sz="2400" b="1"/>
              <a:t>Cross Out 1 and Write How Many</a:t>
            </a:r>
          </a:p>
          <a:p>
            <a:pPr algn="ctr"/>
            <a:r>
              <a:rPr lang="en-US" sz="2400" b="1"/>
              <a:t>Sprint</a:t>
            </a:r>
            <a:endParaRPr lang="en-US" sz="72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958691" y="623022"/>
            <a:ext cx="5124450" cy="5611953"/>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20</a:t>
            </a:r>
          </a:p>
          <a:p>
            <a:pPr algn="ctr"/>
            <a:r>
              <a:rPr lang="en-US" sz="1400"/>
              <a:t>Fluency</a:t>
            </a:r>
          </a:p>
        </p:txBody>
      </p:sp>
    </p:spTree>
    <p:extLst>
      <p:ext uri="{BB962C8B-B14F-4D97-AF65-F5344CB8AC3E}">
        <p14:creationId xmlns:p14="http://schemas.microsoft.com/office/powerpoint/2010/main" val="3536196683"/>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20</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794906" y="826532"/>
            <a:ext cx="7467600" cy="4216539"/>
          </a:xfrm>
          <a:prstGeom prst="rect">
            <a:avLst/>
          </a:prstGeom>
          <a:noFill/>
        </p:spPr>
        <p:txBody>
          <a:bodyPr wrap="square" rtlCol="0">
            <a:spAutoFit/>
          </a:bodyPr>
          <a:lstStyle/>
          <a:p>
            <a:pPr algn="ctr"/>
            <a:r>
              <a:rPr lang="en-US" sz="2000" b="1"/>
              <a:t>Draw the 5 monkeys from yesterday’s song on your paper.  Decide how many monkeys were sensible and stayed on the bed, and cross off the monkeys who fell off and bumped their heads.  </a:t>
            </a:r>
          </a:p>
          <a:p>
            <a:pPr algn="ctr"/>
            <a:endParaRPr lang="en-US" sz="2000" b="1"/>
          </a:p>
          <a:p>
            <a:pPr algn="ctr"/>
            <a:r>
              <a:rPr lang="en-US" sz="2000" b="1"/>
              <a:t>With your math words, think about how you would tell the story.  How many did you start with?  How many did you take away?  How many were left?</a:t>
            </a:r>
          </a:p>
          <a:p>
            <a:pPr algn="ctr"/>
            <a:endParaRPr lang="en-US" sz="2000" b="1"/>
          </a:p>
          <a:p>
            <a:pPr algn="ctr"/>
            <a:r>
              <a:rPr lang="en-US" sz="2000" b="1"/>
              <a:t>Share your picture with your partner, and use your math words to tell your story.  Did you partner do it the same way?  How are your number stories different?</a:t>
            </a:r>
          </a:p>
          <a:p>
            <a:pPr algn="ctr"/>
            <a:endParaRPr lang="en-US" sz="2400" b="1"/>
          </a:p>
          <a:p>
            <a:pPr algn="ctr"/>
            <a:endParaRPr lang="en-US" sz="2400" b="1"/>
          </a:p>
        </p:txBody>
      </p:sp>
      <p:pic>
        <p:nvPicPr>
          <p:cNvPr id="15" name="Picture 2" descr="http://www.homemade-preschool.com/images/monkeys-jumping-on-bed.png"/>
          <p:cNvPicPr>
            <a:picLocks noChangeAspect="1" noChangeArrowheads="1"/>
          </p:cNvPicPr>
          <p:nvPr/>
        </p:nvPicPr>
        <p:blipFill>
          <a:blip r:embed="rId3" cstate="print"/>
          <a:srcRect/>
          <a:stretch>
            <a:fillRect/>
          </a:stretch>
        </p:blipFill>
        <p:spPr bwMode="auto">
          <a:xfrm>
            <a:off x="381000" y="4005089"/>
            <a:ext cx="2057400" cy="2642663"/>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20</a:t>
            </a:r>
          </a:p>
        </p:txBody>
      </p:sp>
      <p:sp>
        <p:nvSpPr>
          <p:cNvPr id="22" name="TextBox 21"/>
          <p:cNvSpPr txBox="1"/>
          <p:nvPr/>
        </p:nvSpPr>
        <p:spPr>
          <a:xfrm>
            <a:off x="1153583" y="205317"/>
            <a:ext cx="6813400" cy="830997"/>
          </a:xfrm>
          <a:prstGeom prst="rect">
            <a:avLst/>
          </a:prstGeom>
          <a:noFill/>
        </p:spPr>
        <p:txBody>
          <a:bodyPr wrap="square" rtlCol="0">
            <a:spAutoFit/>
          </a:bodyPr>
          <a:lstStyle/>
          <a:p>
            <a:pPr algn="ctr"/>
            <a:r>
              <a:rPr lang="en-US" sz="2400" b="1">
                <a:solidFill>
                  <a:srgbClr val="0000FF"/>
                </a:solidFill>
              </a:rPr>
              <a:t>Place your linking cubes on the table in front of you.</a:t>
            </a:r>
          </a:p>
          <a:p>
            <a:pPr algn="ctr"/>
            <a:r>
              <a:rPr lang="en-US" sz="2400" b="1">
                <a:solidFill>
                  <a:srgbClr val="0000FF"/>
                </a:solidFill>
              </a:rPr>
              <a:t>How many do you have?</a:t>
            </a:r>
            <a:endParaRPr lang="en-US" sz="2400" b="1">
              <a:solidFill>
                <a:srgbClr val="FF0000"/>
              </a:solidFill>
            </a:endParaRPr>
          </a:p>
        </p:txBody>
      </p:sp>
      <p:pic>
        <p:nvPicPr>
          <p:cNvPr id="364546" name="Picture 2" descr="http://lessonpix.com/drawings/27625/90x85/Counting+Cube.png"/>
          <p:cNvPicPr>
            <a:picLocks noChangeAspect="1" noChangeArrowheads="1"/>
          </p:cNvPicPr>
          <p:nvPr/>
        </p:nvPicPr>
        <p:blipFill>
          <a:blip r:embed="rId3" cstate="print"/>
          <a:srcRect/>
          <a:stretch>
            <a:fillRect/>
          </a:stretch>
        </p:blipFill>
        <p:spPr bwMode="auto">
          <a:xfrm>
            <a:off x="1905000" y="3048000"/>
            <a:ext cx="857250" cy="809626"/>
          </a:xfrm>
          <a:prstGeom prst="rect">
            <a:avLst/>
          </a:prstGeom>
          <a:noFill/>
        </p:spPr>
      </p:pic>
      <p:pic>
        <p:nvPicPr>
          <p:cNvPr id="364548" name="Picture 4" descr="http://lessonpix.com/drawings/27625/90x85/Counting+Cube.png"/>
          <p:cNvPicPr>
            <a:picLocks noChangeAspect="1" noChangeArrowheads="1"/>
          </p:cNvPicPr>
          <p:nvPr/>
        </p:nvPicPr>
        <p:blipFill>
          <a:blip r:embed="rId3" cstate="print"/>
          <a:srcRect/>
          <a:stretch>
            <a:fillRect/>
          </a:stretch>
        </p:blipFill>
        <p:spPr bwMode="auto">
          <a:xfrm>
            <a:off x="5867400" y="3200400"/>
            <a:ext cx="857250" cy="809626"/>
          </a:xfrm>
          <a:prstGeom prst="rect">
            <a:avLst/>
          </a:prstGeom>
          <a:noFill/>
        </p:spPr>
      </p:pic>
      <p:pic>
        <p:nvPicPr>
          <p:cNvPr id="364550" name="Picture 6" descr="http://lessonpix.com/drawings/27625/90x85/Counting+Cube.png"/>
          <p:cNvPicPr>
            <a:picLocks noChangeAspect="1" noChangeArrowheads="1"/>
          </p:cNvPicPr>
          <p:nvPr/>
        </p:nvPicPr>
        <p:blipFill>
          <a:blip r:embed="rId3" cstate="print"/>
          <a:srcRect/>
          <a:stretch>
            <a:fillRect/>
          </a:stretch>
        </p:blipFill>
        <p:spPr bwMode="auto">
          <a:xfrm>
            <a:off x="3886200" y="3200400"/>
            <a:ext cx="857250" cy="809626"/>
          </a:xfrm>
          <a:prstGeom prst="rect">
            <a:avLst/>
          </a:prstGeom>
          <a:noFill/>
        </p:spPr>
      </p:pic>
      <p:pic>
        <p:nvPicPr>
          <p:cNvPr id="364552" name="Picture 8" descr="http://lessonpix.com/drawings/27625/90x85/Counting+Cube.png"/>
          <p:cNvPicPr>
            <a:picLocks noChangeAspect="1" noChangeArrowheads="1"/>
          </p:cNvPicPr>
          <p:nvPr/>
        </p:nvPicPr>
        <p:blipFill>
          <a:blip r:embed="rId3" cstate="print"/>
          <a:srcRect/>
          <a:stretch>
            <a:fillRect/>
          </a:stretch>
        </p:blipFill>
        <p:spPr bwMode="auto">
          <a:xfrm>
            <a:off x="4876800" y="2286000"/>
            <a:ext cx="857250" cy="809626"/>
          </a:xfrm>
          <a:prstGeom prst="rect">
            <a:avLst/>
          </a:prstGeom>
          <a:noFill/>
        </p:spPr>
      </p:pic>
      <p:pic>
        <p:nvPicPr>
          <p:cNvPr id="364554" name="Picture 10" descr="http://lessonpix.com/drawings/27625/90x85/Counting+Cube.png"/>
          <p:cNvPicPr>
            <a:picLocks noChangeAspect="1" noChangeArrowheads="1"/>
          </p:cNvPicPr>
          <p:nvPr/>
        </p:nvPicPr>
        <p:blipFill>
          <a:blip r:embed="rId3" cstate="print"/>
          <a:srcRect/>
          <a:stretch>
            <a:fillRect/>
          </a:stretch>
        </p:blipFill>
        <p:spPr bwMode="auto">
          <a:xfrm>
            <a:off x="3200400" y="2057400"/>
            <a:ext cx="857250" cy="809626"/>
          </a:xfrm>
          <a:prstGeom prst="rect">
            <a:avLst/>
          </a:prstGeom>
          <a:noFill/>
        </p:spPr>
      </p:pic>
      <p:sp>
        <p:nvSpPr>
          <p:cNvPr id="13" name="TextBox 12"/>
          <p:cNvSpPr txBox="1"/>
          <p:nvPr/>
        </p:nvSpPr>
        <p:spPr>
          <a:xfrm>
            <a:off x="1218190" y="913895"/>
            <a:ext cx="6965368" cy="830997"/>
          </a:xfrm>
          <a:prstGeom prst="rect">
            <a:avLst/>
          </a:prstGeom>
          <a:noFill/>
        </p:spPr>
        <p:txBody>
          <a:bodyPr wrap="none" rtlCol="0">
            <a:spAutoFit/>
          </a:bodyPr>
          <a:lstStyle/>
          <a:p>
            <a:pPr algn="ctr"/>
            <a:r>
              <a:rPr lang="en-US" sz="2400" b="1">
                <a:solidFill>
                  <a:srgbClr val="0000FF"/>
                </a:solidFill>
              </a:rPr>
              <a:t>Put 3 linking cubes in your hand and take them away.</a:t>
            </a:r>
          </a:p>
          <a:p>
            <a:pPr algn="ctr"/>
            <a:r>
              <a:rPr lang="en-US" sz="2400" b="1">
                <a:solidFill>
                  <a:srgbClr val="FF0000"/>
                </a:solidFill>
              </a:rPr>
              <a:t>How many are left on the table?</a:t>
            </a:r>
          </a:p>
        </p:txBody>
      </p:sp>
      <p:sp>
        <p:nvSpPr>
          <p:cNvPr id="14" name="TextBox 13"/>
          <p:cNvSpPr txBox="1"/>
          <p:nvPr/>
        </p:nvSpPr>
        <p:spPr>
          <a:xfrm rot="21009385">
            <a:off x="1307970" y="4800011"/>
            <a:ext cx="1879348" cy="1200329"/>
          </a:xfrm>
          <a:prstGeom prst="rect">
            <a:avLst/>
          </a:prstGeom>
          <a:noFill/>
        </p:spPr>
        <p:txBody>
          <a:bodyPr wrap="square" rtlCol="0">
            <a:spAutoFit/>
          </a:bodyPr>
          <a:lstStyle/>
          <a:p>
            <a:pPr algn="ctr"/>
            <a:r>
              <a:rPr lang="en-US" b="1">
                <a:solidFill>
                  <a:srgbClr val="009900"/>
                </a:solidFill>
              </a:rPr>
              <a:t>There’s a special Math Way to show what we just did!</a:t>
            </a:r>
          </a:p>
        </p:txBody>
      </p:sp>
      <p:sp>
        <p:nvSpPr>
          <p:cNvPr id="15" name="Rounded Rectangle 14"/>
          <p:cNvSpPr/>
          <p:nvPr/>
        </p:nvSpPr>
        <p:spPr>
          <a:xfrm>
            <a:off x="1295400" y="4572000"/>
            <a:ext cx="6400800" cy="1828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4556" name="Picture 12" descr="http://www.clipartlord.com/wp-content/uploads/2014/08/dog9.png"/>
          <p:cNvPicPr>
            <a:picLocks noChangeAspect="1" noChangeArrowheads="1"/>
          </p:cNvPicPr>
          <p:nvPr/>
        </p:nvPicPr>
        <p:blipFill>
          <a:blip r:embed="rId4" cstate="print"/>
          <a:srcRect/>
          <a:stretch>
            <a:fillRect/>
          </a:stretch>
        </p:blipFill>
        <p:spPr bwMode="auto">
          <a:xfrm flipH="1">
            <a:off x="6705600" y="5410200"/>
            <a:ext cx="1388424" cy="1162051"/>
          </a:xfrm>
          <a:prstGeom prst="rect">
            <a:avLst/>
          </a:prstGeom>
          <a:noFill/>
        </p:spPr>
      </p:pic>
      <p:sp>
        <p:nvSpPr>
          <p:cNvPr id="16" name="Rectangle 15"/>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0-ppt_w/2"/>
                                          </p:val>
                                        </p:tav>
                                      </p:tavLst>
                                    </p:anim>
                                    <p:anim calcmode="lin" valueType="num">
                                      <p:cBhvr additive="base">
                                        <p:cTn id="7" dur="500"/>
                                        <p:tgtEl>
                                          <p:spTgt spid="22"/>
                                        </p:tgtEl>
                                        <p:attrNameLst>
                                          <p:attrName>ppt_y</p:attrName>
                                        </p:attrNameLst>
                                      </p:cBhvr>
                                      <p:tavLst>
                                        <p:tav tm="0">
                                          <p:val>
                                            <p:strVal val="ppt_y"/>
                                          </p:val>
                                        </p:tav>
                                        <p:tav tm="100000">
                                          <p:val>
                                            <p:strVal val="ppt_y"/>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4556"/>
                                        </p:tgtEl>
                                        <p:attrNameLst>
                                          <p:attrName>style.visibility</p:attrName>
                                        </p:attrNameLst>
                                      </p:cBhvr>
                                      <p:to>
                                        <p:strVal val="visible"/>
                                      </p:to>
                                    </p:set>
                                    <p:anim calcmode="lin" valueType="num">
                                      <p:cBhvr additive="base">
                                        <p:cTn id="25" dur="500" fill="hold"/>
                                        <p:tgtEl>
                                          <p:spTgt spid="364556"/>
                                        </p:tgtEl>
                                        <p:attrNameLst>
                                          <p:attrName>ppt_x</p:attrName>
                                        </p:attrNameLst>
                                      </p:cBhvr>
                                      <p:tavLst>
                                        <p:tav tm="0">
                                          <p:val>
                                            <p:strVal val="#ppt_x"/>
                                          </p:val>
                                        </p:tav>
                                        <p:tav tm="100000">
                                          <p:val>
                                            <p:strVal val="#ppt_x"/>
                                          </p:val>
                                        </p:tav>
                                      </p:tavLst>
                                    </p:anim>
                                    <p:anim calcmode="lin" valueType="num">
                                      <p:cBhvr additive="base">
                                        <p:cTn id="26" dur="500" fill="hold"/>
                                        <p:tgtEl>
                                          <p:spTgt spid="364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P spid="14" grpId="0"/>
      <p:bldP spid="15" grpId="0" animBg="1"/>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20</a:t>
            </a:r>
          </a:p>
        </p:txBody>
      </p:sp>
      <p:sp>
        <p:nvSpPr>
          <p:cNvPr id="22" name="TextBox 21"/>
          <p:cNvSpPr txBox="1"/>
          <p:nvPr/>
        </p:nvSpPr>
        <p:spPr>
          <a:xfrm>
            <a:off x="1446909" y="914400"/>
            <a:ext cx="6216189" cy="1200329"/>
          </a:xfrm>
          <a:prstGeom prst="rect">
            <a:avLst/>
          </a:prstGeom>
          <a:noFill/>
        </p:spPr>
        <p:txBody>
          <a:bodyPr wrap="none" rtlCol="0">
            <a:spAutoFit/>
          </a:bodyPr>
          <a:lstStyle/>
          <a:p>
            <a:pPr algn="ctr"/>
            <a:r>
              <a:rPr lang="en-US" sz="2400" b="1">
                <a:solidFill>
                  <a:srgbClr val="0000FF"/>
                </a:solidFill>
              </a:rPr>
              <a:t>This time, let’s make a picture about our cubes.</a:t>
            </a:r>
          </a:p>
          <a:p>
            <a:pPr algn="ctr"/>
            <a:r>
              <a:rPr lang="en-US" sz="2400" b="1">
                <a:solidFill>
                  <a:srgbClr val="0000FF"/>
                </a:solidFill>
              </a:rPr>
              <a:t>Draw the cubes, and show how to take 4 away.</a:t>
            </a:r>
          </a:p>
          <a:p>
            <a:pPr algn="ctr"/>
            <a:r>
              <a:rPr lang="en-US" sz="2400" b="1">
                <a:solidFill>
                  <a:srgbClr val="FF0000"/>
                </a:solidFill>
              </a:rPr>
              <a:t>Don’t forget to write it the Math Way!</a:t>
            </a:r>
          </a:p>
        </p:txBody>
      </p:sp>
      <p:pic>
        <p:nvPicPr>
          <p:cNvPr id="374786" name="Picture 2" descr="http://content.mycutegraphics.com/graphics/pencil/dog-holding-pencil.png"/>
          <p:cNvPicPr>
            <a:picLocks noChangeAspect="1" noChangeArrowheads="1"/>
          </p:cNvPicPr>
          <p:nvPr/>
        </p:nvPicPr>
        <p:blipFill>
          <a:blip r:embed="rId3" cstate="print"/>
          <a:srcRect/>
          <a:stretch>
            <a:fillRect/>
          </a:stretch>
        </p:blipFill>
        <p:spPr bwMode="auto">
          <a:xfrm>
            <a:off x="5943600" y="4038600"/>
            <a:ext cx="2971800" cy="2483104"/>
          </a:xfrm>
          <a:prstGeom prst="rect">
            <a:avLst/>
          </a:prstGeom>
          <a:noFill/>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20</a:t>
            </a:r>
          </a:p>
        </p:txBody>
      </p:sp>
      <p:sp>
        <p:nvSpPr>
          <p:cNvPr id="22" name="TextBox 21"/>
          <p:cNvSpPr txBox="1"/>
          <p:nvPr/>
        </p:nvSpPr>
        <p:spPr>
          <a:xfrm>
            <a:off x="2209800" y="609600"/>
            <a:ext cx="4687886" cy="400110"/>
          </a:xfrm>
          <a:prstGeom prst="rect">
            <a:avLst/>
          </a:prstGeom>
          <a:noFill/>
        </p:spPr>
        <p:txBody>
          <a:bodyPr wrap="none" rtlCol="0">
            <a:spAutoFit/>
          </a:bodyPr>
          <a:lstStyle/>
          <a:p>
            <a:pPr algn="ctr"/>
            <a:r>
              <a:rPr lang="en-US" sz="2000" b="1">
                <a:solidFill>
                  <a:srgbClr val="0000FF"/>
                </a:solidFill>
              </a:rPr>
              <a:t>Erase your boards.  I have a story for you…</a:t>
            </a:r>
            <a:endParaRPr lang="en-US" sz="2000" b="1">
              <a:solidFill>
                <a:srgbClr val="FF0000"/>
              </a:solidFill>
            </a:endParaRPr>
          </a:p>
        </p:txBody>
      </p:sp>
      <p:sp>
        <p:nvSpPr>
          <p:cNvPr id="6" name="TextBox 5"/>
          <p:cNvSpPr txBox="1"/>
          <p:nvPr/>
        </p:nvSpPr>
        <p:spPr>
          <a:xfrm>
            <a:off x="457200" y="1295400"/>
            <a:ext cx="8229304" cy="1446550"/>
          </a:xfrm>
          <a:prstGeom prst="rect">
            <a:avLst/>
          </a:prstGeom>
          <a:noFill/>
        </p:spPr>
        <p:txBody>
          <a:bodyPr wrap="none" rtlCol="0">
            <a:spAutoFit/>
          </a:bodyPr>
          <a:lstStyle/>
          <a:p>
            <a:pPr algn="ctr"/>
            <a:r>
              <a:rPr lang="en-US" sz="2200" b="1"/>
              <a:t>5 students were playing on the slide.  Draw a circle for each student </a:t>
            </a:r>
          </a:p>
          <a:p>
            <a:pPr algn="ctr"/>
            <a:r>
              <a:rPr lang="en-US" sz="2200" b="1"/>
              <a:t>on your board.  2 of the students left to go to the swings.  In your </a:t>
            </a:r>
          </a:p>
          <a:p>
            <a:pPr algn="ctr"/>
            <a:r>
              <a:rPr lang="en-US" sz="2200" b="1"/>
              <a:t>drawing, cross out the students who went to the swings.  How many </a:t>
            </a:r>
          </a:p>
          <a:p>
            <a:pPr algn="ctr"/>
            <a:r>
              <a:rPr lang="en-US" sz="2200" b="1"/>
              <a:t>students were left at the slide?</a:t>
            </a:r>
          </a:p>
        </p:txBody>
      </p:sp>
      <p:pic>
        <p:nvPicPr>
          <p:cNvPr id="372738" name="Picture 2" descr="http://content.mycutegraphics.com/graphics/school/kid-on-slide-clip-art.png"/>
          <p:cNvPicPr>
            <a:picLocks noChangeAspect="1" noChangeArrowheads="1"/>
          </p:cNvPicPr>
          <p:nvPr/>
        </p:nvPicPr>
        <p:blipFill>
          <a:blip r:embed="rId3" cstate="print"/>
          <a:srcRect/>
          <a:stretch>
            <a:fillRect/>
          </a:stretch>
        </p:blipFill>
        <p:spPr bwMode="auto">
          <a:xfrm flipH="1">
            <a:off x="304800" y="4343400"/>
            <a:ext cx="2060353" cy="2076450"/>
          </a:xfrm>
          <a:prstGeom prst="rect">
            <a:avLst/>
          </a:prstGeom>
          <a:noFill/>
        </p:spPr>
      </p:pic>
      <p:pic>
        <p:nvPicPr>
          <p:cNvPr id="372740" name="Picture 4" descr="http://content.mycutegraphics.com/graphics/school/kids-swinging-clip-art.png"/>
          <p:cNvPicPr>
            <a:picLocks noChangeAspect="1" noChangeArrowheads="1"/>
          </p:cNvPicPr>
          <p:nvPr/>
        </p:nvPicPr>
        <p:blipFill>
          <a:blip r:embed="rId4" cstate="print"/>
          <a:srcRect/>
          <a:stretch>
            <a:fillRect/>
          </a:stretch>
        </p:blipFill>
        <p:spPr bwMode="auto">
          <a:xfrm>
            <a:off x="6096000" y="4724400"/>
            <a:ext cx="2699658" cy="1679787"/>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20</a:t>
            </a:r>
          </a:p>
        </p:txBody>
      </p:sp>
      <p:sp>
        <p:nvSpPr>
          <p:cNvPr id="6" name="TextBox 5"/>
          <p:cNvSpPr txBox="1"/>
          <p:nvPr/>
        </p:nvSpPr>
        <p:spPr>
          <a:xfrm>
            <a:off x="988028" y="1295400"/>
            <a:ext cx="7167667" cy="1107996"/>
          </a:xfrm>
          <a:prstGeom prst="rect">
            <a:avLst/>
          </a:prstGeom>
          <a:noFill/>
        </p:spPr>
        <p:txBody>
          <a:bodyPr wrap="none" rtlCol="0">
            <a:spAutoFit/>
          </a:bodyPr>
          <a:lstStyle/>
          <a:p>
            <a:pPr algn="ctr"/>
            <a:r>
              <a:rPr lang="en-US" sz="2200" b="1"/>
              <a:t>On your board, draw pictures to make up a take away story</a:t>
            </a:r>
          </a:p>
          <a:p>
            <a:pPr algn="ctr"/>
            <a:r>
              <a:rPr lang="en-US" sz="2200" b="1"/>
              <a:t>of your own.  Share your pictures with your friend.  Can you</a:t>
            </a:r>
          </a:p>
          <a:p>
            <a:pPr algn="ctr"/>
            <a:r>
              <a:rPr lang="en-US" sz="2200" b="1"/>
              <a:t>you write the number sentence that tells your story?</a:t>
            </a:r>
          </a:p>
        </p:txBody>
      </p:sp>
      <p:pic>
        <p:nvPicPr>
          <p:cNvPr id="382978" name="Picture 2" descr="http://content.mycutegraphics.com/graphics/frog/frog-holding-pencil.png"/>
          <p:cNvPicPr>
            <a:picLocks noChangeAspect="1" noChangeArrowheads="1"/>
          </p:cNvPicPr>
          <p:nvPr/>
        </p:nvPicPr>
        <p:blipFill>
          <a:blip r:embed="rId3" cstate="print"/>
          <a:srcRect/>
          <a:stretch>
            <a:fillRect/>
          </a:stretch>
        </p:blipFill>
        <p:spPr bwMode="auto">
          <a:xfrm>
            <a:off x="304800" y="3962400"/>
            <a:ext cx="2253996" cy="2590800"/>
          </a:xfrm>
          <a:prstGeom prst="rect">
            <a:avLst/>
          </a:prstGeom>
          <a:noFill/>
        </p:spPr>
      </p:pic>
      <p:sp>
        <p:nvSpPr>
          <p:cNvPr id="7" name="Rectangle 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2</a:t>
            </a:r>
          </a:p>
        </p:txBody>
      </p:sp>
    </p:spTree>
    <p:extLst>
      <p:ext uri="{BB962C8B-B14F-4D97-AF65-F5344CB8AC3E}">
        <p14:creationId xmlns:p14="http://schemas.microsoft.com/office/powerpoint/2010/main" val="42305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5810" name="Picture 2"/>
          <p:cNvPicPr>
            <a:picLocks noChangeAspect="1" noChangeArrowheads="1"/>
          </p:cNvPicPr>
          <p:nvPr/>
        </p:nvPicPr>
        <p:blipFill>
          <a:blip r:embed="rId3" cstate="print"/>
          <a:srcRect/>
          <a:stretch>
            <a:fillRect/>
          </a:stretch>
        </p:blipFill>
        <p:spPr bwMode="auto">
          <a:xfrm>
            <a:off x="228600" y="228600"/>
            <a:ext cx="8610600" cy="523875"/>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981200" y="752475"/>
            <a:ext cx="5486400" cy="5904309"/>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5810" name="Picture 2"/>
          <p:cNvPicPr>
            <a:picLocks noChangeAspect="1" noChangeArrowheads="1"/>
          </p:cNvPicPr>
          <p:nvPr/>
        </p:nvPicPr>
        <p:blipFill>
          <a:blip r:embed="rId3" cstate="print"/>
          <a:srcRect/>
          <a:stretch>
            <a:fillRect/>
          </a:stretch>
        </p:blipFill>
        <p:spPr bwMode="auto">
          <a:xfrm>
            <a:off x="228600" y="228600"/>
            <a:ext cx="8610600" cy="523875"/>
          </a:xfrm>
          <a:prstGeom prst="rect">
            <a:avLst/>
          </a:prstGeom>
          <a:noFill/>
          <a:ln w="9525">
            <a:noFill/>
            <a:miter lim="800000"/>
            <a:headEnd/>
            <a:tailEnd/>
          </a:ln>
        </p:spPr>
      </p:pic>
      <p:pic>
        <p:nvPicPr>
          <p:cNvPr id="376834" name="Picture 2"/>
          <p:cNvPicPr>
            <a:picLocks noChangeAspect="1" noChangeArrowheads="1"/>
          </p:cNvPicPr>
          <p:nvPr/>
        </p:nvPicPr>
        <p:blipFill>
          <a:blip r:embed="rId4" cstate="print"/>
          <a:srcRect/>
          <a:stretch>
            <a:fillRect/>
          </a:stretch>
        </p:blipFill>
        <p:spPr bwMode="auto">
          <a:xfrm>
            <a:off x="1905000" y="762000"/>
            <a:ext cx="5425440" cy="57912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2645651" y="1241771"/>
            <a:ext cx="3957046" cy="491633"/>
          </a:xfrm>
          <a:prstGeom prst="rect">
            <a:avLst/>
          </a:prstGeom>
        </p:spPr>
      </p:pic>
      <p:pic>
        <p:nvPicPr>
          <p:cNvPr id="13" name="Picture 12"/>
          <p:cNvPicPr>
            <a:picLocks noChangeAspect="1"/>
          </p:cNvPicPr>
          <p:nvPr/>
        </p:nvPicPr>
        <p:blipFill>
          <a:blip r:embed="rId4"/>
          <a:stretch>
            <a:fillRect/>
          </a:stretch>
        </p:blipFill>
        <p:spPr>
          <a:xfrm>
            <a:off x="2645695" y="1696305"/>
            <a:ext cx="4005010" cy="3465413"/>
          </a:xfrm>
          <a:prstGeom prst="rect">
            <a:avLst/>
          </a:prstGeom>
        </p:spPr>
      </p:pic>
      <p:pic>
        <p:nvPicPr>
          <p:cNvPr id="3" name="Picture 2"/>
          <p:cNvPicPr>
            <a:picLocks noChangeAspect="1"/>
          </p:cNvPicPr>
          <p:nvPr/>
        </p:nvPicPr>
        <p:blipFill>
          <a:blip r:embed="rId5"/>
          <a:stretch>
            <a:fillRect/>
          </a:stretch>
        </p:blipFill>
        <p:spPr>
          <a:xfrm>
            <a:off x="6547189" y="4114800"/>
            <a:ext cx="1442127" cy="1784075"/>
          </a:xfrm>
          <a:prstGeom prst="rect">
            <a:avLst/>
          </a:prstGeom>
        </p:spPr>
      </p:pic>
    </p:spTree>
    <p:extLst>
      <p:ext uri="{BB962C8B-B14F-4D97-AF65-F5344CB8AC3E}">
        <p14:creationId xmlns:p14="http://schemas.microsoft.com/office/powerpoint/2010/main" val="3639271787"/>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781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21</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show subtraction story problems.</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66614387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1</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3 fingers the Math Way (click).  Now, take away 1 (click).  How many fingers are you showing me now?  Say the number sentence after me:  3 take away 1 is 2.</a:t>
            </a:r>
          </a:p>
        </p:txBody>
      </p:sp>
      <p:pic>
        <p:nvPicPr>
          <p:cNvPr id="17" name="Picture 16"/>
          <p:cNvPicPr>
            <a:picLocks noChangeAspect="1"/>
          </p:cNvPicPr>
          <p:nvPr/>
        </p:nvPicPr>
        <p:blipFill>
          <a:blip r:embed="rId4"/>
          <a:stretch>
            <a:fillRect/>
          </a:stretch>
        </p:blipFill>
        <p:spPr>
          <a:xfrm>
            <a:off x="2639618" y="1878509"/>
            <a:ext cx="3286124" cy="4042223"/>
          </a:xfrm>
          <a:prstGeom prst="rect">
            <a:avLst/>
          </a:prstGeom>
        </p:spPr>
      </p:pic>
      <p:pic>
        <p:nvPicPr>
          <p:cNvPr id="16" name="Picture 15"/>
          <p:cNvPicPr>
            <a:picLocks noChangeAspect="1"/>
          </p:cNvPicPr>
          <p:nvPr/>
        </p:nvPicPr>
        <p:blipFill>
          <a:blip r:embed="rId5"/>
          <a:stretch>
            <a:fillRect/>
          </a:stretch>
        </p:blipFill>
        <p:spPr>
          <a:xfrm>
            <a:off x="2430828" y="2037516"/>
            <a:ext cx="3661619" cy="4210862"/>
          </a:xfrm>
          <a:prstGeom prst="rect">
            <a:avLst/>
          </a:prstGeom>
        </p:spPr>
      </p:pic>
      <p:pic>
        <p:nvPicPr>
          <p:cNvPr id="48132"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7560"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8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7"/>
                                        </p:tgtEl>
                                        <p:attrNameLst>
                                          <p:attrName>ppt_w</p:attrName>
                                        </p:attrNameLst>
                                      </p:cBhvr>
                                      <p:tavLst>
                                        <p:tav tm="0">
                                          <p:val>
                                            <p:strVal val="ppt_w"/>
                                          </p:val>
                                        </p:tav>
                                        <p:tav tm="100000">
                                          <p:val>
                                            <p:fltVal val="0"/>
                                          </p:val>
                                        </p:tav>
                                      </p:tavLst>
                                    </p:anim>
                                    <p:anim calcmode="lin" valueType="num">
                                      <p:cBhvr>
                                        <p:cTn id="14" dur="500"/>
                                        <p:tgtEl>
                                          <p:spTgt spid="17"/>
                                        </p:tgtEl>
                                        <p:attrNameLst>
                                          <p:attrName>ppt_h</p:attrName>
                                        </p:attrNameLst>
                                      </p:cBhvr>
                                      <p:tavLst>
                                        <p:tav tm="0">
                                          <p:val>
                                            <p:strVal val="ppt_h"/>
                                          </p:val>
                                        </p:tav>
                                        <p:tav tm="100000">
                                          <p:val>
                                            <p:fltVal val="0"/>
                                          </p:val>
                                        </p:tav>
                                      </p:tavLst>
                                    </p:anim>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1</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5 fingers the Math Way (click).  Now, take away 1 (click).  How many fingers are you showing me now?  Say the number sentence after me:  5 take away 1 is 4.</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324" y="2049969"/>
            <a:ext cx="3339353" cy="385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5"/>
          <a:stretch>
            <a:fillRect/>
          </a:stretch>
        </p:blipFill>
        <p:spPr>
          <a:xfrm>
            <a:off x="2804782" y="1946908"/>
            <a:ext cx="3436895" cy="4255203"/>
          </a:xfrm>
          <a:prstGeom prst="rect">
            <a:avLst/>
          </a:prstGeom>
        </p:spPr>
      </p:pic>
      <p:pic>
        <p:nvPicPr>
          <p:cNvPr id="18"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7560"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8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1</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2 fingers the Math Way (click).  Now, take away 1 (click).  How many fingers are you showing me now?  Say the number sentence after me:  2 take away 1 is 1.</a:t>
            </a:r>
          </a:p>
        </p:txBody>
      </p:sp>
      <p:pic>
        <p:nvPicPr>
          <p:cNvPr id="16" name="Picture 15"/>
          <p:cNvPicPr>
            <a:picLocks noChangeAspect="1"/>
          </p:cNvPicPr>
          <p:nvPr/>
        </p:nvPicPr>
        <p:blipFill>
          <a:blip r:embed="rId4"/>
          <a:stretch>
            <a:fillRect/>
          </a:stretch>
        </p:blipFill>
        <p:spPr>
          <a:xfrm>
            <a:off x="2430828" y="2037516"/>
            <a:ext cx="3661619" cy="4210862"/>
          </a:xfrm>
          <a:prstGeom prst="rect">
            <a:avLst/>
          </a:prstGeom>
        </p:spPr>
      </p:pic>
      <p:pic>
        <p:nvPicPr>
          <p:cNvPr id="17" name="Picture 16"/>
          <p:cNvPicPr>
            <a:picLocks noChangeAspect="1"/>
          </p:cNvPicPr>
          <p:nvPr/>
        </p:nvPicPr>
        <p:blipFill>
          <a:blip r:embed="rId5"/>
          <a:stretch>
            <a:fillRect/>
          </a:stretch>
        </p:blipFill>
        <p:spPr>
          <a:xfrm>
            <a:off x="2681152" y="2388833"/>
            <a:ext cx="3447738" cy="3697149"/>
          </a:xfrm>
          <a:prstGeom prst="rect">
            <a:avLst/>
          </a:prstGeom>
        </p:spPr>
      </p:pic>
      <p:pic>
        <p:nvPicPr>
          <p:cNvPr id="18"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7560"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5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1</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4 fingers the Math Way (click).  Now, take away 1 (click).  How many fingers are you showing me now?  Say the number sentence after me:  4 take away 1 is 3.</a:t>
            </a:r>
          </a:p>
        </p:txBody>
      </p:sp>
      <p:pic>
        <p:nvPicPr>
          <p:cNvPr id="15" name="Picture 14"/>
          <p:cNvPicPr>
            <a:picLocks noChangeAspect="1"/>
          </p:cNvPicPr>
          <p:nvPr/>
        </p:nvPicPr>
        <p:blipFill>
          <a:blip r:embed="rId4"/>
          <a:stretch>
            <a:fillRect/>
          </a:stretch>
        </p:blipFill>
        <p:spPr>
          <a:xfrm>
            <a:off x="2853553" y="2015345"/>
            <a:ext cx="3436895" cy="4255203"/>
          </a:xfrm>
          <a:prstGeom prst="rect">
            <a:avLst/>
          </a:prstGeom>
        </p:spPr>
      </p:pic>
      <p:pic>
        <p:nvPicPr>
          <p:cNvPr id="16" name="Picture 15"/>
          <p:cNvPicPr>
            <a:picLocks noChangeAspect="1"/>
          </p:cNvPicPr>
          <p:nvPr/>
        </p:nvPicPr>
        <p:blipFill>
          <a:blip r:embed="rId5"/>
          <a:stretch>
            <a:fillRect/>
          </a:stretch>
        </p:blipFill>
        <p:spPr>
          <a:xfrm>
            <a:off x="2661881" y="2091369"/>
            <a:ext cx="3286124" cy="4042223"/>
          </a:xfrm>
          <a:prstGeom prst="rect">
            <a:avLst/>
          </a:prstGeom>
        </p:spPr>
      </p:pic>
      <p:pic>
        <p:nvPicPr>
          <p:cNvPr id="17"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7560"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22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1</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1 finger the Math Way (click).  Now, take away 1 (click).  How many fingers are you showing me now?  Say the number sentence after me:  1 take away 1 is 0.</a:t>
            </a:r>
          </a:p>
        </p:txBody>
      </p:sp>
      <p:pic>
        <p:nvPicPr>
          <p:cNvPr id="17" name="Picture 16"/>
          <p:cNvPicPr>
            <a:picLocks noChangeAspect="1"/>
          </p:cNvPicPr>
          <p:nvPr/>
        </p:nvPicPr>
        <p:blipFill>
          <a:blip r:embed="rId4"/>
          <a:stretch>
            <a:fillRect/>
          </a:stretch>
        </p:blipFill>
        <p:spPr>
          <a:xfrm>
            <a:off x="2537769" y="2081484"/>
            <a:ext cx="3447738" cy="3697149"/>
          </a:xfrm>
          <a:prstGeom prst="rect">
            <a:avLst/>
          </a:prstGeom>
        </p:spPr>
      </p:pic>
      <p:pic>
        <p:nvPicPr>
          <p:cNvPr id="8" name="Picture 7"/>
          <p:cNvPicPr>
            <a:picLocks noChangeAspect="1"/>
          </p:cNvPicPr>
          <p:nvPr/>
        </p:nvPicPr>
        <p:blipFill>
          <a:blip r:embed="rId5"/>
          <a:stretch>
            <a:fillRect/>
          </a:stretch>
        </p:blipFill>
        <p:spPr>
          <a:xfrm>
            <a:off x="3200400" y="3094389"/>
            <a:ext cx="2487257" cy="2616130"/>
          </a:xfrm>
          <a:prstGeom prst="rect">
            <a:avLst/>
          </a:prstGeom>
        </p:spPr>
      </p:pic>
      <p:pic>
        <p:nvPicPr>
          <p:cNvPr id="18"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media.tumblr.com/tumblr_m07iyfLy0F1qce1a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7560" y="4876800"/>
            <a:ext cx="1453935" cy="161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0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7"/>
                                        </p:tgtEl>
                                        <p:attrNameLst>
                                          <p:attrName>ppt_w</p:attrName>
                                        </p:attrNameLst>
                                      </p:cBhvr>
                                      <p:tavLst>
                                        <p:tav tm="0">
                                          <p:val>
                                            <p:strVal val="ppt_w"/>
                                          </p:val>
                                        </p:tav>
                                        <p:tav tm="100000">
                                          <p:val>
                                            <p:fltVal val="0"/>
                                          </p:val>
                                        </p:tav>
                                      </p:tavLst>
                                    </p:anim>
                                    <p:anim calcmode="lin" valueType="num">
                                      <p:cBhvr>
                                        <p:cTn id="14" dur="500"/>
                                        <p:tgtEl>
                                          <p:spTgt spid="17"/>
                                        </p:tgtEl>
                                        <p:attrNameLst>
                                          <p:attrName>ppt_h</p:attrName>
                                        </p:attrNameLst>
                                      </p:cBhvr>
                                      <p:tavLst>
                                        <p:tav tm="0">
                                          <p:val>
                                            <p:strVal val="ppt_h"/>
                                          </p:val>
                                        </p:tav>
                                        <p:tav tm="100000">
                                          <p:val>
                                            <p:fltVal val="0"/>
                                          </p:val>
                                        </p:tav>
                                      </p:tavLst>
                                    </p:anim>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199" y="798468"/>
            <a:ext cx="7467598" cy="523220"/>
          </a:xfrm>
          <a:prstGeom prst="rect">
            <a:avLst/>
          </a:prstGeom>
          <a:noFill/>
        </p:spPr>
        <p:txBody>
          <a:bodyPr wrap="square" rtlCol="0">
            <a:spAutoFit/>
          </a:bodyPr>
          <a:lstStyle/>
          <a:p>
            <a:pPr algn="ctr"/>
            <a:r>
              <a:rPr lang="en-US" sz="2800" b="1"/>
              <a:t>Roll and Show 1 Less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1105296" y="1567017"/>
            <a:ext cx="6933405" cy="1323439"/>
          </a:xfrm>
          <a:prstGeom prst="rect">
            <a:avLst/>
          </a:prstGeom>
          <a:noFill/>
        </p:spPr>
        <p:txBody>
          <a:bodyPr wrap="square" rtlCol="0">
            <a:spAutoFit/>
          </a:bodyPr>
          <a:lstStyle/>
          <a:p>
            <a:pPr algn="ctr"/>
            <a:r>
              <a:rPr lang="en-US" sz="2000" b="1">
                <a:solidFill>
                  <a:srgbClr val="0000CC"/>
                </a:solidFill>
              </a:rPr>
              <a:t>Work with your partner.  Partner A rolls the die.  Both partners count the dots.  Partner B takes away 1 and show that many fingers the Math Way and says, “4 take away 1 is 3.”  Partner A verifies that the number is 1 less.  Switch roles, and play again!</a:t>
            </a:r>
          </a:p>
        </p:txBody>
      </p:sp>
      <p:pic>
        <p:nvPicPr>
          <p:cNvPr id="131074" name="Picture 2" descr="http://images.clipartpanda.com/i-love-math-clipart-we-heart-math-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4765506"/>
            <a:ext cx="1908246" cy="16601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clipartpanda.com/i-love-math-clipart-we-heart-math-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763682"/>
            <a:ext cx="1908246" cy="166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958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3</a:t>
            </a:r>
          </a:p>
        </p:txBody>
      </p:sp>
    </p:spTree>
    <p:extLst>
      <p:ext uri="{BB962C8B-B14F-4D97-AF65-F5344CB8AC3E}">
        <p14:creationId xmlns:p14="http://schemas.microsoft.com/office/powerpoint/2010/main" val="35209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2 cubes.  Hide 1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13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2 take away 1 is 1.</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3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3 cubes.  Hide 1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5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3 take away 1 is 2.</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4 cubes.  Hide 1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4 take away 1 is 3.</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64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5 cubes.  Hide 1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8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5 take away 1 is 4.</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88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4 cubes.  Hide 2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58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1+ppt_w/2"/>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4 take away 2 is 2.</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15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4</a:t>
            </a:r>
          </a:p>
        </p:txBody>
      </p:sp>
    </p:spTree>
    <p:extLst>
      <p:ext uri="{BB962C8B-B14F-4D97-AF65-F5344CB8AC3E}">
        <p14:creationId xmlns:p14="http://schemas.microsoft.com/office/powerpoint/2010/main" val="221557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5 cubes.  Hide 2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66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1+ppt_w/2"/>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5 take away 2 is 3.</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8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3 cubes.  Hide 2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4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1+ppt_w/2"/>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3 take away 2 is 1.</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5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4 cubes.  Hide 3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1+ppt_w/2"/>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6" fill="hold" nodeType="withEffect">
                                  <p:stCondLst>
                                    <p:cond delay="0"/>
                                  </p:stCondLst>
                                  <p:childTnLst>
                                    <p:anim calcmode="lin" valueType="num">
                                      <p:cBhvr additive="base">
                                        <p:cTn id="14" dur="500"/>
                                        <p:tgtEl>
                                          <p:spTgt spid="18"/>
                                        </p:tgtEl>
                                        <p:attrNameLst>
                                          <p:attrName>ppt_x</p:attrName>
                                        </p:attrNameLst>
                                      </p:cBhvr>
                                      <p:tavLst>
                                        <p:tav tm="0">
                                          <p:val>
                                            <p:strVal val="ppt_x"/>
                                          </p:val>
                                        </p:tav>
                                        <p:tav tm="100000">
                                          <p:val>
                                            <p:strVal val="1+ppt_w/2"/>
                                          </p:val>
                                        </p:tav>
                                      </p:tavLst>
                                    </p:anim>
                                    <p:anim calcmode="lin" valueType="num">
                                      <p:cBhvr additive="base">
                                        <p:cTn id="15" dur="500"/>
                                        <p:tgtEl>
                                          <p:spTgt spid="18"/>
                                        </p:tgtEl>
                                        <p:attrNameLst>
                                          <p:attrName>ppt_y</p:attrName>
                                        </p:attrNameLst>
                                      </p:cBhvr>
                                      <p:tavLst>
                                        <p:tav tm="0">
                                          <p:val>
                                            <p:strVal val="ppt_y"/>
                                          </p:val>
                                        </p:tav>
                                        <p:tav tm="100000">
                                          <p:val>
                                            <p:strVal val="1+ppt_h/2"/>
                                          </p:val>
                                        </p:tav>
                                      </p:tavLst>
                                    </p:anim>
                                    <p:set>
                                      <p:cBhvr>
                                        <p:cTn id="1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4 take away 3 is 1.</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31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5 cubes.  Hide 3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1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1+ppt_w/2"/>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6" fill="hold" nodeType="withEffect">
                                  <p:stCondLst>
                                    <p:cond delay="0"/>
                                  </p:stCondLst>
                                  <p:childTnLst>
                                    <p:anim calcmode="lin" valueType="num">
                                      <p:cBhvr additive="base">
                                        <p:cTn id="14" dur="500"/>
                                        <p:tgtEl>
                                          <p:spTgt spid="16"/>
                                        </p:tgtEl>
                                        <p:attrNameLst>
                                          <p:attrName>ppt_x</p:attrName>
                                        </p:attrNameLst>
                                      </p:cBhvr>
                                      <p:tavLst>
                                        <p:tav tm="0">
                                          <p:val>
                                            <p:strVal val="ppt_x"/>
                                          </p:val>
                                        </p:tav>
                                        <p:tav tm="100000">
                                          <p:val>
                                            <p:strVal val="1+ppt_w/2"/>
                                          </p:val>
                                        </p:tav>
                                      </p:tavLst>
                                    </p:anim>
                                    <p:anim calcmode="lin" valueType="num">
                                      <p:cBhvr additive="base">
                                        <p:cTn id="15" dur="500"/>
                                        <p:tgtEl>
                                          <p:spTgt spid="16"/>
                                        </p:tgtEl>
                                        <p:attrNameLst>
                                          <p:attrName>ppt_y</p:attrName>
                                        </p:attrNameLst>
                                      </p:cBhvr>
                                      <p:tavLst>
                                        <p:tav tm="0">
                                          <p:val>
                                            <p:strVal val="ppt_y"/>
                                          </p:val>
                                        </p:tav>
                                        <p:tav tm="100000">
                                          <p:val>
                                            <p:strVal val="1+ppt_h/2"/>
                                          </p:val>
                                        </p:tav>
                                      </p:tavLst>
                                    </p:anim>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5 take away 3 is 2.</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1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707886"/>
          </a:xfrm>
          <a:prstGeom prst="rect">
            <a:avLst/>
          </a:prstGeom>
          <a:noFill/>
        </p:spPr>
        <p:txBody>
          <a:bodyPr wrap="square" rtlCol="0">
            <a:spAutoFit/>
          </a:bodyPr>
          <a:lstStyle/>
          <a:p>
            <a:pPr algn="ctr"/>
            <a:r>
              <a:rPr lang="en-US" sz="2000" b="1">
                <a:solidFill>
                  <a:srgbClr val="0000FF"/>
                </a:solidFill>
              </a:rPr>
              <a:t>Show me 5 cubes.  Hide 4 behind your back.  How many can you see?</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8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1+ppt_w/2"/>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par>
                                <p:cTn id="9" presetID="2" presetClass="exit" presetSubtype="6" fill="hold" nodeType="withEffect">
                                  <p:stCondLst>
                                    <p:cond delay="0"/>
                                  </p:stCondLst>
                                  <p:childTnLst>
                                    <p:anim calcmode="lin" valueType="num">
                                      <p:cBhvr additive="base">
                                        <p:cTn id="10" dur="500"/>
                                        <p:tgtEl>
                                          <p:spTgt spid="21"/>
                                        </p:tgtEl>
                                        <p:attrNameLst>
                                          <p:attrName>ppt_x</p:attrName>
                                        </p:attrNameLst>
                                      </p:cBhvr>
                                      <p:tavLst>
                                        <p:tav tm="0">
                                          <p:val>
                                            <p:strVal val="ppt_x"/>
                                          </p:val>
                                        </p:tav>
                                        <p:tav tm="100000">
                                          <p:val>
                                            <p:strVal val="1+ppt_w/2"/>
                                          </p:val>
                                        </p:tav>
                                      </p:tavLst>
                                    </p:anim>
                                    <p:anim calcmode="lin" valueType="num">
                                      <p:cBhvr additive="base">
                                        <p:cTn id="11" dur="500"/>
                                        <p:tgtEl>
                                          <p:spTgt spid="21"/>
                                        </p:tgtEl>
                                        <p:attrNameLst>
                                          <p:attrName>ppt_y</p:attrName>
                                        </p:attrNameLst>
                                      </p:cBhvr>
                                      <p:tavLst>
                                        <p:tav tm="0">
                                          <p:val>
                                            <p:strVal val="ppt_y"/>
                                          </p:val>
                                        </p:tav>
                                        <p:tav tm="100000">
                                          <p:val>
                                            <p:strVal val="1+ppt_h/2"/>
                                          </p:val>
                                        </p:tav>
                                      </p:tavLst>
                                    </p:anim>
                                    <p:set>
                                      <p:cBhvr>
                                        <p:cTn id="12" dur="1" fill="hold">
                                          <p:stCondLst>
                                            <p:cond delay="499"/>
                                          </p:stCondLst>
                                        </p:cTn>
                                        <p:tgtEl>
                                          <p:spTgt spid="21"/>
                                        </p:tgtEl>
                                        <p:attrNameLst>
                                          <p:attrName>style.visibility</p:attrName>
                                        </p:attrNameLst>
                                      </p:cBhvr>
                                      <p:to>
                                        <p:strVal val="hidden"/>
                                      </p:to>
                                    </p:set>
                                  </p:childTnLst>
                                </p:cTn>
                              </p:par>
                              <p:par>
                                <p:cTn id="13" presetID="2" presetClass="exit" presetSubtype="6" fill="hold" nodeType="withEffect">
                                  <p:stCondLst>
                                    <p:cond delay="0"/>
                                  </p:stCondLst>
                                  <p:childTnLst>
                                    <p:anim calcmode="lin" valueType="num">
                                      <p:cBhvr additive="base">
                                        <p:cTn id="14" dur="500"/>
                                        <p:tgtEl>
                                          <p:spTgt spid="16"/>
                                        </p:tgtEl>
                                        <p:attrNameLst>
                                          <p:attrName>ppt_x</p:attrName>
                                        </p:attrNameLst>
                                      </p:cBhvr>
                                      <p:tavLst>
                                        <p:tav tm="0">
                                          <p:val>
                                            <p:strVal val="ppt_x"/>
                                          </p:val>
                                        </p:tav>
                                        <p:tav tm="100000">
                                          <p:val>
                                            <p:strVal val="1+ppt_w/2"/>
                                          </p:val>
                                        </p:tav>
                                      </p:tavLst>
                                    </p:anim>
                                    <p:anim calcmode="lin" valueType="num">
                                      <p:cBhvr additive="base">
                                        <p:cTn id="15" dur="500"/>
                                        <p:tgtEl>
                                          <p:spTgt spid="16"/>
                                        </p:tgtEl>
                                        <p:attrNameLst>
                                          <p:attrName>ppt_y</p:attrName>
                                        </p:attrNameLst>
                                      </p:cBhvr>
                                      <p:tavLst>
                                        <p:tav tm="0">
                                          <p:val>
                                            <p:strVal val="ppt_y"/>
                                          </p:val>
                                        </p:tav>
                                        <p:tav tm="100000">
                                          <p:val>
                                            <p:strVal val="1+ppt_h/2"/>
                                          </p:val>
                                        </p:tav>
                                      </p:tavLst>
                                    </p:anim>
                                    <p:set>
                                      <p:cBhvr>
                                        <p:cTn id="16" dur="1" fill="hold">
                                          <p:stCondLst>
                                            <p:cond delay="499"/>
                                          </p:stCondLst>
                                        </p:cTn>
                                        <p:tgtEl>
                                          <p:spTgt spid="16"/>
                                        </p:tgtEl>
                                        <p:attrNameLst>
                                          <p:attrName>style.visibility</p:attrName>
                                        </p:attrNameLst>
                                      </p:cBhvr>
                                      <p:to>
                                        <p:strVal val="hidden"/>
                                      </p:to>
                                    </p:set>
                                  </p:childTnLst>
                                </p:cTn>
                              </p:par>
                              <p:par>
                                <p:cTn id="17" presetID="2" presetClass="exit" presetSubtype="6"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1+ppt_w/2"/>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870900" y="1021451"/>
            <a:ext cx="5368100" cy="1015663"/>
          </a:xfrm>
          <a:prstGeom prst="rect">
            <a:avLst/>
          </a:prstGeom>
          <a:noFill/>
        </p:spPr>
        <p:txBody>
          <a:bodyPr wrap="square" rtlCol="0">
            <a:spAutoFit/>
          </a:bodyPr>
          <a:lstStyle/>
          <a:p>
            <a:pPr algn="ctr"/>
            <a:r>
              <a:rPr lang="en-US" sz="2000" b="1">
                <a:solidFill>
                  <a:srgbClr val="0000FF"/>
                </a:solidFill>
              </a:rPr>
              <a:t>Put them back together.  How many cubes do you have?  Say the number sentence with me.  </a:t>
            </a:r>
          </a:p>
          <a:p>
            <a:pPr algn="ctr"/>
            <a:r>
              <a:rPr lang="en-US" sz="2000" b="1">
                <a:solidFill>
                  <a:srgbClr val="0000FF"/>
                </a:solidFill>
              </a:rPr>
              <a:t>5 take away 4 is 1.</a:t>
            </a:r>
          </a:p>
        </p:txBody>
      </p:sp>
      <p:sp>
        <p:nvSpPr>
          <p:cNvPr id="14" name="TextBox 13"/>
          <p:cNvSpPr txBox="1"/>
          <p:nvPr/>
        </p:nvSpPr>
        <p:spPr>
          <a:xfrm>
            <a:off x="7239000" y="287430"/>
            <a:ext cx="1688283" cy="523220"/>
          </a:xfrm>
          <a:prstGeom prst="rect">
            <a:avLst/>
          </a:prstGeom>
          <a:noFill/>
        </p:spPr>
        <p:txBody>
          <a:bodyPr wrap="none" rtlCol="0">
            <a:spAutoFit/>
          </a:bodyPr>
          <a:lstStyle/>
          <a:p>
            <a:r>
              <a:rPr lang="en-US" sz="1400"/>
              <a:t>Module 4, Lesson 21</a:t>
            </a:r>
          </a:p>
          <a:p>
            <a:pPr algn="ctr"/>
            <a:r>
              <a:rPr lang="en-US" sz="1400"/>
              <a:t>Fluency</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Hide and See</a:t>
            </a:r>
            <a:endParaRPr lang="en-US" sz="8000" b="1"/>
          </a:p>
        </p:txBody>
      </p:sp>
      <p:pic>
        <p:nvPicPr>
          <p:cNvPr id="1433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985" y="2909634"/>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43" y="2941553"/>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clipartbest.com/cliparts/9c4/y6e/9c4y6eB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5283" y="2772863"/>
            <a:ext cx="2841787" cy="40123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089" y="4095716"/>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301" y="4348750"/>
            <a:ext cx="860557" cy="8605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lessonpix.com/drawings/27620/100x100/Counting+Cu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34" y="4682127"/>
            <a:ext cx="860557" cy="86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15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5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5</a:t>
            </a:r>
          </a:p>
        </p:txBody>
      </p:sp>
    </p:spTree>
    <p:extLst>
      <p:ext uri="{BB962C8B-B14F-4D97-AF65-F5344CB8AC3E}">
        <p14:creationId xmlns:p14="http://schemas.microsoft.com/office/powerpoint/2010/main" val="84859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www.clipartbest.com/cliparts/biy/7E6/biy7E65iL.jpeg"/>
          <p:cNvPicPr>
            <a:picLocks noChangeAspect="1" noChangeArrowheads="1"/>
          </p:cNvPicPr>
          <p:nvPr/>
        </p:nvPicPr>
        <p:blipFill>
          <a:blip r:embed="rId3" cstate="print"/>
          <a:srcRect/>
          <a:stretch>
            <a:fillRect/>
          </a:stretch>
        </p:blipFill>
        <p:spPr bwMode="auto">
          <a:xfrm>
            <a:off x="261506" y="4510188"/>
            <a:ext cx="2667000" cy="200730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21</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261506" y="927098"/>
            <a:ext cx="8534400" cy="3416320"/>
          </a:xfrm>
          <a:prstGeom prst="rect">
            <a:avLst/>
          </a:prstGeom>
          <a:noFill/>
        </p:spPr>
        <p:txBody>
          <a:bodyPr wrap="square" rtlCol="0">
            <a:spAutoFit/>
          </a:bodyPr>
          <a:lstStyle/>
          <a:p>
            <a:pPr algn="ctr"/>
            <a:r>
              <a:rPr lang="en-US" sz="2400" b="1"/>
              <a:t>5 little green frogs were sitting on the side of the pond.</a:t>
            </a:r>
          </a:p>
          <a:p>
            <a:pPr algn="ctr"/>
            <a:r>
              <a:rPr lang="en-US" sz="2400" b="1"/>
              <a:t>Draw the frogs. </a:t>
            </a:r>
          </a:p>
          <a:p>
            <a:pPr algn="ctr"/>
            <a:endParaRPr lang="en-US" sz="1200" b="1"/>
          </a:p>
          <a:p>
            <a:pPr algn="ctr"/>
            <a:r>
              <a:rPr lang="en-US" sz="2400" b="1"/>
              <a:t> It was so hot that 2 of the </a:t>
            </a:r>
            <a:r>
              <a:rPr lang="en-US" sz="2400" b="1" err="1"/>
              <a:t>froggies</a:t>
            </a:r>
            <a:r>
              <a:rPr lang="en-US" sz="2400" b="1"/>
              <a:t> decided</a:t>
            </a:r>
          </a:p>
          <a:p>
            <a:pPr algn="ctr"/>
            <a:r>
              <a:rPr lang="en-US" sz="2400" b="1"/>
              <a:t>to go for a swim!  Cross out the frogs in your picture to show</a:t>
            </a:r>
          </a:p>
          <a:p>
            <a:pPr algn="ctr"/>
            <a:r>
              <a:rPr lang="en-US" sz="2400" b="1"/>
              <a:t>the ones who hopped into the pond.  How many frogs were</a:t>
            </a:r>
          </a:p>
          <a:p>
            <a:pPr algn="ctr"/>
            <a:r>
              <a:rPr lang="en-US" sz="2400" b="1"/>
              <a:t>still by the side of the pond?</a:t>
            </a:r>
          </a:p>
          <a:p>
            <a:pPr algn="ctr"/>
            <a:endParaRPr lang="en-US" sz="1200" b="1"/>
          </a:p>
          <a:p>
            <a:pPr algn="ctr"/>
            <a:r>
              <a:rPr lang="en-US" sz="2400" b="1"/>
              <a:t>Talk to your partner about the story.  How can you write about your story in a number sentence?</a:t>
            </a:r>
          </a:p>
        </p:txBody>
      </p:sp>
    </p:spTree>
    <p:extLst>
      <p:ext uri="{BB962C8B-B14F-4D97-AF65-F5344CB8AC3E}">
        <p14:creationId xmlns:p14="http://schemas.microsoft.com/office/powerpoint/2010/main" val="4273824490"/>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21</a:t>
            </a:r>
          </a:p>
        </p:txBody>
      </p:sp>
      <p:sp>
        <p:nvSpPr>
          <p:cNvPr id="6" name="TextBox 5"/>
          <p:cNvSpPr txBox="1"/>
          <p:nvPr/>
        </p:nvSpPr>
        <p:spPr>
          <a:xfrm>
            <a:off x="685800" y="1066800"/>
            <a:ext cx="7856125" cy="1107996"/>
          </a:xfrm>
          <a:prstGeom prst="rect">
            <a:avLst/>
          </a:prstGeom>
          <a:noFill/>
        </p:spPr>
        <p:txBody>
          <a:bodyPr wrap="none" rtlCol="0">
            <a:spAutoFit/>
          </a:bodyPr>
          <a:lstStyle/>
          <a:p>
            <a:pPr algn="ctr"/>
            <a:r>
              <a:rPr lang="en-US" sz="2200" b="1"/>
              <a:t>Let’s pretend that your cubes are all little frogs sitting by the edge</a:t>
            </a:r>
          </a:p>
          <a:p>
            <a:pPr algn="ctr"/>
            <a:r>
              <a:rPr lang="en-US" sz="2200" b="1"/>
              <a:t>of a pond.  Show 5 frogs.  Now, take 2 of the cubes away to show</a:t>
            </a:r>
          </a:p>
          <a:p>
            <a:pPr algn="ctr"/>
            <a:r>
              <a:rPr lang="en-US" sz="2200" b="1"/>
              <a:t>the frogs that decided to take a swim.  How many frogs are left?</a:t>
            </a:r>
          </a:p>
        </p:txBody>
      </p:sp>
      <p:pic>
        <p:nvPicPr>
          <p:cNvPr id="385026" name="Picture 2" descr="http://images.clipartpanda.com/jumping-frog-clip-art-hopping-frog.png"/>
          <p:cNvPicPr>
            <a:picLocks noChangeAspect="1" noChangeArrowheads="1"/>
          </p:cNvPicPr>
          <p:nvPr/>
        </p:nvPicPr>
        <p:blipFill>
          <a:blip r:embed="rId3" cstate="print"/>
          <a:srcRect/>
          <a:stretch>
            <a:fillRect/>
          </a:stretch>
        </p:blipFill>
        <p:spPr bwMode="auto">
          <a:xfrm>
            <a:off x="228600" y="4800600"/>
            <a:ext cx="2725669" cy="1752600"/>
          </a:xfrm>
          <a:prstGeom prst="rect">
            <a:avLst/>
          </a:prstGeom>
          <a:noFill/>
        </p:spPr>
      </p:pic>
      <p:sp>
        <p:nvSpPr>
          <p:cNvPr id="7" name="TextBox 6"/>
          <p:cNvSpPr txBox="1"/>
          <p:nvPr/>
        </p:nvSpPr>
        <p:spPr>
          <a:xfrm>
            <a:off x="3581400" y="5486400"/>
            <a:ext cx="4341381" cy="646331"/>
          </a:xfrm>
          <a:prstGeom prst="rect">
            <a:avLst/>
          </a:prstGeom>
          <a:noFill/>
        </p:spPr>
        <p:txBody>
          <a:bodyPr wrap="none" rtlCol="0">
            <a:spAutoFit/>
          </a:bodyPr>
          <a:lstStyle/>
          <a:p>
            <a:pPr algn="ctr"/>
            <a:r>
              <a:rPr lang="en-US" b="1">
                <a:solidFill>
                  <a:srgbClr val="009900"/>
                </a:solidFill>
              </a:rPr>
              <a:t>Let’s write our story as a take away number</a:t>
            </a:r>
          </a:p>
          <a:p>
            <a:pPr algn="ctr"/>
            <a:r>
              <a:rPr lang="en-US" b="1">
                <a:solidFill>
                  <a:srgbClr val="009900"/>
                </a:solidFill>
              </a:rPr>
              <a:t>sentence like we did in our last lesson!</a:t>
            </a:r>
          </a:p>
        </p:txBody>
      </p:sp>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21</a:t>
            </a:r>
          </a:p>
        </p:txBody>
      </p:sp>
      <p:sp>
        <p:nvSpPr>
          <p:cNvPr id="6" name="TextBox 5"/>
          <p:cNvSpPr txBox="1"/>
          <p:nvPr/>
        </p:nvSpPr>
        <p:spPr>
          <a:xfrm>
            <a:off x="1017057" y="1066800"/>
            <a:ext cx="7193636" cy="1107996"/>
          </a:xfrm>
          <a:prstGeom prst="rect">
            <a:avLst/>
          </a:prstGeom>
          <a:noFill/>
        </p:spPr>
        <p:txBody>
          <a:bodyPr wrap="none" rtlCol="0">
            <a:spAutoFit/>
          </a:bodyPr>
          <a:lstStyle/>
          <a:p>
            <a:pPr algn="ctr"/>
            <a:r>
              <a:rPr lang="en-US" sz="2200" b="1"/>
              <a:t>Now, let’s pretend that your cubes are birds sitting in a tree.</a:t>
            </a:r>
          </a:p>
          <a:p>
            <a:pPr algn="ctr"/>
            <a:r>
              <a:rPr lang="en-US" sz="2200" b="1"/>
              <a:t>Show 5 birds.  Now, cross off 3 birds to show the birds that</a:t>
            </a:r>
          </a:p>
          <a:p>
            <a:pPr algn="ctr"/>
            <a:r>
              <a:rPr lang="en-US" sz="2200" b="1"/>
              <a:t>decided to fly away.  How many birds are left?</a:t>
            </a:r>
          </a:p>
        </p:txBody>
      </p:sp>
      <p:sp>
        <p:nvSpPr>
          <p:cNvPr id="7" name="TextBox 6"/>
          <p:cNvSpPr txBox="1"/>
          <p:nvPr/>
        </p:nvSpPr>
        <p:spPr>
          <a:xfrm>
            <a:off x="3314540" y="5486400"/>
            <a:ext cx="4875117" cy="461665"/>
          </a:xfrm>
          <a:prstGeom prst="rect">
            <a:avLst/>
          </a:prstGeom>
          <a:noFill/>
        </p:spPr>
        <p:txBody>
          <a:bodyPr wrap="none" rtlCol="0">
            <a:spAutoFit/>
          </a:bodyPr>
          <a:lstStyle/>
          <a:p>
            <a:pPr algn="ctr"/>
            <a:r>
              <a:rPr lang="en-US" sz="2400" b="1">
                <a:solidFill>
                  <a:srgbClr val="00B0F0"/>
                </a:solidFill>
              </a:rPr>
              <a:t>Write a take away number sentence!</a:t>
            </a:r>
          </a:p>
        </p:txBody>
      </p:sp>
      <p:pic>
        <p:nvPicPr>
          <p:cNvPr id="386050" name="Picture 2"/>
          <p:cNvPicPr>
            <a:picLocks noChangeAspect="1" noChangeArrowheads="1"/>
          </p:cNvPicPr>
          <p:nvPr/>
        </p:nvPicPr>
        <p:blipFill>
          <a:blip r:embed="rId3" cstate="print"/>
          <a:srcRect/>
          <a:stretch>
            <a:fillRect/>
          </a:stretch>
        </p:blipFill>
        <p:spPr bwMode="auto">
          <a:xfrm>
            <a:off x="457200" y="3200400"/>
            <a:ext cx="2536596" cy="3405188"/>
          </a:xfrm>
          <a:prstGeom prst="rect">
            <a:avLst/>
          </a:prstGeom>
          <a:noFill/>
          <a:ln w="9525">
            <a:noFill/>
            <a:miter lim="800000"/>
            <a:headEnd/>
            <a:tailEnd/>
          </a:ln>
        </p:spPr>
      </p:pic>
      <p:sp>
        <p:nvSpPr>
          <p:cNvPr id="9" name="Rectangle 8"/>
          <p:cNvSpPr/>
          <p:nvPr/>
        </p:nvSpPr>
        <p:spPr>
          <a:xfrm>
            <a:off x="304800" y="5181600"/>
            <a:ext cx="2286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5410200"/>
            <a:ext cx="2286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21</a:t>
            </a:r>
          </a:p>
        </p:txBody>
      </p:sp>
      <p:sp>
        <p:nvSpPr>
          <p:cNvPr id="6" name="TextBox 5"/>
          <p:cNvSpPr txBox="1"/>
          <p:nvPr/>
        </p:nvSpPr>
        <p:spPr>
          <a:xfrm>
            <a:off x="1042838" y="1066800"/>
            <a:ext cx="7142083" cy="1107996"/>
          </a:xfrm>
          <a:prstGeom prst="rect">
            <a:avLst/>
          </a:prstGeom>
          <a:noFill/>
        </p:spPr>
        <p:txBody>
          <a:bodyPr wrap="none" rtlCol="0">
            <a:spAutoFit/>
          </a:bodyPr>
          <a:lstStyle/>
          <a:p>
            <a:pPr algn="ctr"/>
            <a:r>
              <a:rPr lang="en-US" sz="2200" b="1"/>
              <a:t>Now, let’s pretend that your cubes are fish in a pond.  Show</a:t>
            </a:r>
          </a:p>
          <a:p>
            <a:pPr algn="ctr"/>
            <a:r>
              <a:rPr lang="en-US" sz="2200" b="1"/>
              <a:t>3 fish.  Cross off 1 to show the fish that got caught by the</a:t>
            </a:r>
          </a:p>
          <a:p>
            <a:pPr algn="ctr"/>
            <a:r>
              <a:rPr lang="en-US" sz="2200" b="1"/>
              <a:t>fisherman.  How many fish are left?  </a:t>
            </a:r>
          </a:p>
        </p:txBody>
      </p:sp>
      <p:sp>
        <p:nvSpPr>
          <p:cNvPr id="7" name="TextBox 6"/>
          <p:cNvSpPr txBox="1"/>
          <p:nvPr/>
        </p:nvSpPr>
        <p:spPr>
          <a:xfrm>
            <a:off x="990600" y="5486400"/>
            <a:ext cx="4875117" cy="461665"/>
          </a:xfrm>
          <a:prstGeom prst="rect">
            <a:avLst/>
          </a:prstGeom>
          <a:noFill/>
        </p:spPr>
        <p:txBody>
          <a:bodyPr wrap="none" rtlCol="0">
            <a:spAutoFit/>
          </a:bodyPr>
          <a:lstStyle/>
          <a:p>
            <a:pPr algn="ctr"/>
            <a:r>
              <a:rPr lang="en-US" sz="2400" b="1">
                <a:solidFill>
                  <a:srgbClr val="0000FF"/>
                </a:solidFill>
              </a:rPr>
              <a:t>Write a take away number sentence!</a:t>
            </a:r>
          </a:p>
        </p:txBody>
      </p:sp>
      <p:pic>
        <p:nvPicPr>
          <p:cNvPr id="388098" name="Picture 2" descr="http://www.clipartheaven.com/clipart/outdoor_recreation/fishing/fishing_02.gif"/>
          <p:cNvPicPr>
            <a:picLocks noChangeAspect="1" noChangeArrowheads="1"/>
          </p:cNvPicPr>
          <p:nvPr/>
        </p:nvPicPr>
        <p:blipFill>
          <a:blip r:embed="rId3" cstate="print"/>
          <a:srcRect/>
          <a:stretch>
            <a:fillRect/>
          </a:stretch>
        </p:blipFill>
        <p:spPr bwMode="auto">
          <a:xfrm>
            <a:off x="6172200" y="3429000"/>
            <a:ext cx="2438400" cy="2944106"/>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21</a:t>
            </a:r>
          </a:p>
        </p:txBody>
      </p:sp>
      <p:sp>
        <p:nvSpPr>
          <p:cNvPr id="6" name="TextBox 5"/>
          <p:cNvSpPr txBox="1"/>
          <p:nvPr/>
        </p:nvSpPr>
        <p:spPr>
          <a:xfrm>
            <a:off x="871404" y="1295400"/>
            <a:ext cx="7532896" cy="769441"/>
          </a:xfrm>
          <a:prstGeom prst="rect">
            <a:avLst/>
          </a:prstGeom>
          <a:noFill/>
        </p:spPr>
        <p:txBody>
          <a:bodyPr wrap="none" rtlCol="0">
            <a:spAutoFit/>
          </a:bodyPr>
          <a:lstStyle/>
          <a:p>
            <a:pPr algn="ctr"/>
            <a:r>
              <a:rPr lang="en-US" sz="2200" b="1"/>
              <a:t>There were 4 butterflies on a flower.  2 of the butterflies left to</a:t>
            </a:r>
          </a:p>
          <a:p>
            <a:pPr algn="ctr"/>
            <a:r>
              <a:rPr lang="en-US" sz="2200" b="1"/>
              <a:t>go to another flower.  How many butterflies were left?</a:t>
            </a:r>
          </a:p>
        </p:txBody>
      </p:sp>
      <p:sp>
        <p:nvSpPr>
          <p:cNvPr id="7" name="TextBox 6"/>
          <p:cNvSpPr txBox="1"/>
          <p:nvPr/>
        </p:nvSpPr>
        <p:spPr>
          <a:xfrm>
            <a:off x="2362200" y="228600"/>
            <a:ext cx="4372736" cy="707886"/>
          </a:xfrm>
          <a:prstGeom prst="rect">
            <a:avLst/>
          </a:prstGeom>
          <a:noFill/>
        </p:spPr>
        <p:txBody>
          <a:bodyPr wrap="none" rtlCol="0">
            <a:spAutoFit/>
          </a:bodyPr>
          <a:lstStyle/>
          <a:p>
            <a:pPr algn="ctr"/>
            <a:r>
              <a:rPr lang="en-US" sz="2000" b="1">
                <a:solidFill>
                  <a:srgbClr val="0000FF"/>
                </a:solidFill>
              </a:rPr>
              <a:t>Put your cubes away.  It’s time to draw!</a:t>
            </a:r>
          </a:p>
          <a:p>
            <a:pPr algn="ctr"/>
            <a:r>
              <a:rPr lang="en-US" sz="2000" b="1">
                <a:solidFill>
                  <a:srgbClr val="0000FF"/>
                </a:solidFill>
              </a:rPr>
              <a:t>Listen to my story and make a picture…</a:t>
            </a:r>
          </a:p>
        </p:txBody>
      </p:sp>
      <p:sp>
        <p:nvSpPr>
          <p:cNvPr id="8" name="TextBox 7"/>
          <p:cNvSpPr txBox="1"/>
          <p:nvPr/>
        </p:nvSpPr>
        <p:spPr>
          <a:xfrm>
            <a:off x="2971800" y="5638800"/>
            <a:ext cx="4875117" cy="461665"/>
          </a:xfrm>
          <a:prstGeom prst="rect">
            <a:avLst/>
          </a:prstGeom>
          <a:noFill/>
        </p:spPr>
        <p:txBody>
          <a:bodyPr wrap="none" rtlCol="0">
            <a:spAutoFit/>
          </a:bodyPr>
          <a:lstStyle/>
          <a:p>
            <a:pPr algn="ctr"/>
            <a:r>
              <a:rPr lang="en-US" sz="2400" b="1">
                <a:solidFill>
                  <a:srgbClr val="FF0066"/>
                </a:solidFill>
              </a:rPr>
              <a:t>Write a take away number sentence!</a:t>
            </a:r>
          </a:p>
        </p:txBody>
      </p:sp>
      <p:pic>
        <p:nvPicPr>
          <p:cNvPr id="391170" name="Picture 2" descr="http://images.clipartpanda.com/stigma-clipart-TN_flowers_with_butterfly_02.jpg"/>
          <p:cNvPicPr>
            <a:picLocks noChangeAspect="1" noChangeArrowheads="1"/>
          </p:cNvPicPr>
          <p:nvPr/>
        </p:nvPicPr>
        <p:blipFill>
          <a:blip r:embed="rId3" cstate="print"/>
          <a:srcRect/>
          <a:stretch>
            <a:fillRect/>
          </a:stretch>
        </p:blipFill>
        <p:spPr bwMode="auto">
          <a:xfrm>
            <a:off x="457200" y="4114800"/>
            <a:ext cx="2286000" cy="2346159"/>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21</a:t>
            </a:r>
          </a:p>
        </p:txBody>
      </p:sp>
      <p:sp>
        <p:nvSpPr>
          <p:cNvPr id="6" name="TextBox 5"/>
          <p:cNvSpPr txBox="1"/>
          <p:nvPr/>
        </p:nvSpPr>
        <p:spPr>
          <a:xfrm>
            <a:off x="853926" y="1219200"/>
            <a:ext cx="7501476" cy="769441"/>
          </a:xfrm>
          <a:prstGeom prst="rect">
            <a:avLst/>
          </a:prstGeom>
          <a:noFill/>
        </p:spPr>
        <p:txBody>
          <a:bodyPr wrap="none" rtlCol="0">
            <a:spAutoFit/>
          </a:bodyPr>
          <a:lstStyle/>
          <a:p>
            <a:pPr algn="ctr"/>
            <a:r>
              <a:rPr lang="en-US" sz="2200" b="1"/>
              <a:t>5 children were playing in the park.  1 child had to go home for</a:t>
            </a:r>
          </a:p>
          <a:p>
            <a:pPr algn="ctr"/>
            <a:r>
              <a:rPr lang="en-US" sz="2200" b="1"/>
              <a:t>dinner.  How many children were still playing in the park?</a:t>
            </a:r>
          </a:p>
        </p:txBody>
      </p:sp>
      <p:sp>
        <p:nvSpPr>
          <p:cNvPr id="7" name="TextBox 6"/>
          <p:cNvSpPr txBox="1"/>
          <p:nvPr/>
        </p:nvSpPr>
        <p:spPr>
          <a:xfrm>
            <a:off x="2676423" y="228600"/>
            <a:ext cx="3744295" cy="707886"/>
          </a:xfrm>
          <a:prstGeom prst="rect">
            <a:avLst/>
          </a:prstGeom>
          <a:noFill/>
        </p:spPr>
        <p:txBody>
          <a:bodyPr wrap="none" rtlCol="0">
            <a:spAutoFit/>
          </a:bodyPr>
          <a:lstStyle/>
          <a:p>
            <a:pPr algn="ctr"/>
            <a:r>
              <a:rPr lang="en-US" sz="2000" b="1">
                <a:solidFill>
                  <a:srgbClr val="0000FF"/>
                </a:solidFill>
              </a:rPr>
              <a:t>Erase your board and listen to my</a:t>
            </a:r>
          </a:p>
          <a:p>
            <a:pPr algn="ctr"/>
            <a:r>
              <a:rPr lang="en-US" sz="2000" b="1">
                <a:solidFill>
                  <a:srgbClr val="0000FF"/>
                </a:solidFill>
              </a:rPr>
              <a:t>next story…</a:t>
            </a:r>
          </a:p>
        </p:txBody>
      </p:sp>
      <p:sp>
        <p:nvSpPr>
          <p:cNvPr id="8" name="TextBox 7"/>
          <p:cNvSpPr txBox="1"/>
          <p:nvPr/>
        </p:nvSpPr>
        <p:spPr>
          <a:xfrm>
            <a:off x="1143000" y="5486400"/>
            <a:ext cx="3999301" cy="523220"/>
          </a:xfrm>
          <a:prstGeom prst="rect">
            <a:avLst/>
          </a:prstGeom>
          <a:noFill/>
        </p:spPr>
        <p:txBody>
          <a:bodyPr wrap="none" rtlCol="0">
            <a:spAutoFit/>
          </a:bodyPr>
          <a:lstStyle/>
          <a:p>
            <a:pPr algn="ctr"/>
            <a:r>
              <a:rPr lang="en-US" sz="2800" b="1">
                <a:solidFill>
                  <a:srgbClr val="FF6600"/>
                </a:solidFill>
              </a:rPr>
              <a:t>Try this one on your own!</a:t>
            </a:r>
          </a:p>
        </p:txBody>
      </p:sp>
      <p:pic>
        <p:nvPicPr>
          <p:cNvPr id="393218" name="Picture 2" descr="http://art2annoy.files.wordpress.com/2013/05/children-park-clipart-794.gif"/>
          <p:cNvPicPr>
            <a:picLocks noChangeAspect="1" noChangeArrowheads="1"/>
          </p:cNvPicPr>
          <p:nvPr/>
        </p:nvPicPr>
        <p:blipFill>
          <a:blip r:embed="rId3" cstate="print"/>
          <a:srcRect/>
          <a:stretch>
            <a:fillRect/>
          </a:stretch>
        </p:blipFill>
        <p:spPr bwMode="auto">
          <a:xfrm>
            <a:off x="5715000" y="4183474"/>
            <a:ext cx="3124200" cy="2275652"/>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4242" name="Picture 2"/>
          <p:cNvPicPr>
            <a:picLocks noChangeAspect="1" noChangeArrowheads="1"/>
          </p:cNvPicPr>
          <p:nvPr/>
        </p:nvPicPr>
        <p:blipFill>
          <a:blip r:embed="rId3" cstate="print"/>
          <a:srcRect/>
          <a:stretch>
            <a:fillRect/>
          </a:stretch>
        </p:blipFill>
        <p:spPr bwMode="auto">
          <a:xfrm>
            <a:off x="228600" y="304800"/>
            <a:ext cx="8686800" cy="533400"/>
          </a:xfrm>
          <a:prstGeom prst="rect">
            <a:avLst/>
          </a:prstGeom>
          <a:noFill/>
          <a:ln w="9525">
            <a:noFill/>
            <a:miter lim="800000"/>
            <a:headEnd/>
            <a:tailEnd/>
          </a:ln>
        </p:spPr>
      </p:pic>
      <p:pic>
        <p:nvPicPr>
          <p:cNvPr id="394243" name="Picture 3"/>
          <p:cNvPicPr>
            <a:picLocks noChangeAspect="1" noChangeArrowheads="1"/>
          </p:cNvPicPr>
          <p:nvPr/>
        </p:nvPicPr>
        <p:blipFill>
          <a:blip r:embed="rId4" cstate="print"/>
          <a:srcRect/>
          <a:stretch>
            <a:fillRect/>
          </a:stretch>
        </p:blipFill>
        <p:spPr bwMode="auto">
          <a:xfrm>
            <a:off x="685800" y="1371600"/>
            <a:ext cx="7766609" cy="3348038"/>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4242" name="Picture 2"/>
          <p:cNvPicPr>
            <a:picLocks noChangeAspect="1" noChangeArrowheads="1"/>
          </p:cNvPicPr>
          <p:nvPr/>
        </p:nvPicPr>
        <p:blipFill>
          <a:blip r:embed="rId3" cstate="print"/>
          <a:srcRect/>
          <a:stretch>
            <a:fillRect/>
          </a:stretch>
        </p:blipFill>
        <p:spPr bwMode="auto">
          <a:xfrm>
            <a:off x="228600" y="304800"/>
            <a:ext cx="86868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052512" y="970470"/>
            <a:ext cx="7038975" cy="5381625"/>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4242" name="Picture 2"/>
          <p:cNvPicPr>
            <a:picLocks noChangeAspect="1" noChangeArrowheads="1"/>
          </p:cNvPicPr>
          <p:nvPr/>
        </p:nvPicPr>
        <p:blipFill>
          <a:blip r:embed="rId3" cstate="print"/>
          <a:srcRect/>
          <a:stretch>
            <a:fillRect/>
          </a:stretch>
        </p:blipFill>
        <p:spPr bwMode="auto">
          <a:xfrm>
            <a:off x="228600" y="304800"/>
            <a:ext cx="8686800" cy="533400"/>
          </a:xfrm>
          <a:prstGeom prst="rect">
            <a:avLst/>
          </a:prstGeom>
          <a:noFill/>
          <a:ln w="9525">
            <a:noFill/>
            <a:miter lim="800000"/>
            <a:headEnd/>
            <a:tailEnd/>
          </a:ln>
        </p:spPr>
      </p:pic>
      <p:pic>
        <p:nvPicPr>
          <p:cNvPr id="396290" name="Picture 2"/>
          <p:cNvPicPr>
            <a:picLocks noChangeAspect="1" noChangeArrowheads="1"/>
          </p:cNvPicPr>
          <p:nvPr/>
        </p:nvPicPr>
        <p:blipFill>
          <a:blip r:embed="rId4" cstate="print"/>
          <a:srcRect/>
          <a:stretch>
            <a:fillRect/>
          </a:stretch>
        </p:blipFill>
        <p:spPr bwMode="auto">
          <a:xfrm>
            <a:off x="990600" y="1295400"/>
            <a:ext cx="7257702" cy="42957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4242" name="Picture 2"/>
          <p:cNvPicPr>
            <a:picLocks noChangeAspect="1" noChangeArrowheads="1"/>
          </p:cNvPicPr>
          <p:nvPr/>
        </p:nvPicPr>
        <p:blipFill>
          <a:blip r:embed="rId3" cstate="print"/>
          <a:srcRect/>
          <a:stretch>
            <a:fillRect/>
          </a:stretch>
        </p:blipFill>
        <p:spPr bwMode="auto">
          <a:xfrm>
            <a:off x="228600" y="304800"/>
            <a:ext cx="8686800" cy="533400"/>
          </a:xfrm>
          <a:prstGeom prst="rect">
            <a:avLst/>
          </a:prstGeom>
          <a:noFill/>
          <a:ln w="9525">
            <a:noFill/>
            <a:miter lim="800000"/>
            <a:headEnd/>
            <a:tailEnd/>
          </a:ln>
        </p:spPr>
      </p:pic>
      <p:pic>
        <p:nvPicPr>
          <p:cNvPr id="397314" name="Picture 2"/>
          <p:cNvPicPr>
            <a:picLocks noChangeAspect="1" noChangeArrowheads="1"/>
          </p:cNvPicPr>
          <p:nvPr/>
        </p:nvPicPr>
        <p:blipFill>
          <a:blip r:embed="rId4" cstate="print"/>
          <a:srcRect/>
          <a:stretch>
            <a:fillRect/>
          </a:stretch>
        </p:blipFill>
        <p:spPr bwMode="auto">
          <a:xfrm>
            <a:off x="1066800" y="1219200"/>
            <a:ext cx="7243763" cy="466864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6</a:t>
            </a:r>
          </a:p>
        </p:txBody>
      </p:sp>
    </p:spTree>
    <p:extLst>
      <p:ext uri="{BB962C8B-B14F-4D97-AF65-F5344CB8AC3E}">
        <p14:creationId xmlns:p14="http://schemas.microsoft.com/office/powerpoint/2010/main" val="19987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2" name="Picture 1"/>
          <p:cNvPicPr>
            <a:picLocks noChangeAspect="1"/>
          </p:cNvPicPr>
          <p:nvPr/>
        </p:nvPicPr>
        <p:blipFill>
          <a:blip r:embed="rId4"/>
          <a:stretch>
            <a:fillRect/>
          </a:stretch>
        </p:blipFill>
        <p:spPr>
          <a:xfrm>
            <a:off x="2185417" y="1477269"/>
            <a:ext cx="4535398" cy="774005"/>
          </a:xfrm>
          <a:prstGeom prst="rect">
            <a:avLst/>
          </a:prstGeom>
        </p:spPr>
      </p:pic>
      <p:pic>
        <p:nvPicPr>
          <p:cNvPr id="9" name="Picture 8"/>
          <p:cNvPicPr>
            <a:picLocks noChangeAspect="1"/>
          </p:cNvPicPr>
          <p:nvPr/>
        </p:nvPicPr>
        <p:blipFill>
          <a:blip r:embed="rId5"/>
          <a:stretch>
            <a:fillRect/>
          </a:stretch>
        </p:blipFill>
        <p:spPr>
          <a:xfrm>
            <a:off x="2259982" y="2306042"/>
            <a:ext cx="4521818" cy="1643063"/>
          </a:xfrm>
          <a:prstGeom prst="rect">
            <a:avLst/>
          </a:prstGeom>
        </p:spPr>
      </p:pic>
    </p:spTree>
    <p:extLst>
      <p:ext uri="{BB962C8B-B14F-4D97-AF65-F5344CB8AC3E}">
        <p14:creationId xmlns:p14="http://schemas.microsoft.com/office/powerpoint/2010/main" val="18105854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781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22</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take apart 6 to show subtraction.</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980863989"/>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473811"/>
            <a:ext cx="2757246" cy="1200329"/>
          </a:xfrm>
          <a:prstGeom prst="rect">
            <a:avLst/>
          </a:prstGeom>
          <a:noFill/>
        </p:spPr>
        <p:txBody>
          <a:bodyPr wrap="square" rtlCol="0">
            <a:spAutoFit/>
          </a:bodyPr>
          <a:lstStyle/>
          <a:p>
            <a:pPr algn="ctr"/>
            <a:r>
              <a:rPr lang="en-US" sz="2400" b="1"/>
              <a:t>Complete the Number Bond</a:t>
            </a:r>
          </a:p>
          <a:p>
            <a:pPr algn="ctr"/>
            <a:r>
              <a:rPr lang="en-US" sz="2400" b="1"/>
              <a:t>Sprint A</a:t>
            </a:r>
            <a:endParaRPr lang="en-US" sz="72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808580" y="347510"/>
            <a:ext cx="4899837" cy="6205690"/>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22</a:t>
            </a:r>
          </a:p>
          <a:p>
            <a:pPr algn="ctr"/>
            <a:r>
              <a:rPr lang="en-US" sz="1400"/>
              <a:t>Fluency</a:t>
            </a:r>
          </a:p>
        </p:txBody>
      </p:sp>
    </p:spTree>
    <p:extLst>
      <p:ext uri="{BB962C8B-B14F-4D97-AF65-F5344CB8AC3E}">
        <p14:creationId xmlns:p14="http://schemas.microsoft.com/office/powerpoint/2010/main" val="3722860697"/>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rot="20987503">
            <a:off x="116904" y="473811"/>
            <a:ext cx="2757246" cy="1200329"/>
          </a:xfrm>
          <a:prstGeom prst="rect">
            <a:avLst/>
          </a:prstGeom>
          <a:noFill/>
        </p:spPr>
        <p:txBody>
          <a:bodyPr wrap="square" rtlCol="0">
            <a:spAutoFit/>
          </a:bodyPr>
          <a:lstStyle/>
          <a:p>
            <a:pPr algn="ctr"/>
            <a:r>
              <a:rPr lang="en-US" sz="2400" b="1"/>
              <a:t>Complete the Number Bond</a:t>
            </a:r>
          </a:p>
          <a:p>
            <a:pPr algn="ctr"/>
            <a:r>
              <a:rPr lang="en-US" sz="2400" b="1"/>
              <a:t>Sprint B</a:t>
            </a:r>
            <a:endParaRPr lang="en-US" sz="72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897011" y="465138"/>
            <a:ext cx="4676774" cy="6050992"/>
          </a:xfrm>
          <a:prstGeom prst="rect">
            <a:avLst/>
          </a:prstGeom>
        </p:spPr>
      </p:pic>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22</a:t>
            </a:r>
          </a:p>
          <a:p>
            <a:pPr algn="ctr"/>
            <a:r>
              <a:rPr lang="en-US" sz="1400"/>
              <a:t>Fluency</a:t>
            </a:r>
          </a:p>
        </p:txBody>
      </p:sp>
    </p:spTree>
    <p:extLst>
      <p:ext uri="{BB962C8B-B14F-4D97-AF65-F5344CB8AC3E}">
        <p14:creationId xmlns:p14="http://schemas.microsoft.com/office/powerpoint/2010/main" val="62690699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22</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680606" y="890081"/>
            <a:ext cx="7696200" cy="2246769"/>
          </a:xfrm>
          <a:prstGeom prst="rect">
            <a:avLst/>
          </a:prstGeom>
          <a:noFill/>
        </p:spPr>
        <p:txBody>
          <a:bodyPr wrap="square" rtlCol="0">
            <a:spAutoFit/>
          </a:bodyPr>
          <a:lstStyle/>
          <a:p>
            <a:pPr algn="ctr"/>
            <a:r>
              <a:rPr lang="en-US" sz="2000" b="1"/>
              <a:t>Let’s play a game of Snap!  Count the cubes in your stick.  How many are you starting with?  Put the stick behind your back.  When your partner says, “Snap!” break your stick.  Show him how many cubes you have left.  Can he figure out how many are still behind your back?  If not, show him.  Make a number bond about your snap on your personal white board.  Can you and your partner think of a take away number sentence to tell about the snap?</a:t>
            </a:r>
          </a:p>
        </p:txBody>
      </p:sp>
      <p:pic>
        <p:nvPicPr>
          <p:cNvPr id="415746" name="Picture 2" descr="http://sr.photos2.fotosearch.com/bthumb/CSP/CSP995/k16816644.jpg"/>
          <p:cNvPicPr>
            <a:picLocks noChangeAspect="1" noChangeArrowheads="1"/>
          </p:cNvPicPr>
          <p:nvPr/>
        </p:nvPicPr>
        <p:blipFill>
          <a:blip r:embed="rId3" cstate="print"/>
          <a:srcRect/>
          <a:stretch>
            <a:fillRect/>
          </a:stretch>
        </p:blipFill>
        <p:spPr bwMode="auto">
          <a:xfrm>
            <a:off x="3538106" y="3568244"/>
            <a:ext cx="1981200" cy="2532362"/>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838200"/>
            <a:ext cx="6934200" cy="1107996"/>
          </a:xfrm>
          <a:prstGeom prst="rect">
            <a:avLst/>
          </a:prstGeom>
          <a:noFill/>
        </p:spPr>
        <p:txBody>
          <a:bodyPr wrap="square" rtlCol="0">
            <a:spAutoFit/>
          </a:bodyPr>
          <a:lstStyle/>
          <a:p>
            <a:pPr algn="ctr"/>
            <a:r>
              <a:rPr lang="en-US" sz="2200" b="1">
                <a:solidFill>
                  <a:srgbClr val="0000FF"/>
                </a:solidFill>
              </a:rPr>
              <a:t>Break 2 cubes off the end of your 6-stick, and put them in your lap.  How many do you still have left in your hand?  Tell me a number sentence about what you just did.</a:t>
            </a:r>
          </a:p>
        </p:txBody>
      </p:sp>
      <p:sp>
        <p:nvSpPr>
          <p:cNvPr id="8" name="TextBox 7"/>
          <p:cNvSpPr txBox="1"/>
          <p:nvPr/>
        </p:nvSpPr>
        <p:spPr>
          <a:xfrm>
            <a:off x="2743200" y="5562600"/>
            <a:ext cx="3936910" cy="830997"/>
          </a:xfrm>
          <a:prstGeom prst="rect">
            <a:avLst/>
          </a:prstGeom>
          <a:noFill/>
        </p:spPr>
        <p:txBody>
          <a:bodyPr wrap="square" rtlCol="0">
            <a:spAutoFit/>
          </a:bodyPr>
          <a:lstStyle/>
          <a:p>
            <a:pPr algn="ctr"/>
            <a:r>
              <a:rPr lang="en-US" sz="2400" b="1">
                <a:solidFill>
                  <a:srgbClr val="FF0000"/>
                </a:solidFill>
              </a:rPr>
              <a:t>Draw a picture and write a number sentence!</a:t>
            </a:r>
          </a:p>
        </p:txBody>
      </p:sp>
      <p:sp>
        <p:nvSpPr>
          <p:cNvPr id="9" name="Rounded Rectangle 8"/>
          <p:cNvSpPr/>
          <p:nvPr/>
        </p:nvSpPr>
        <p:spPr>
          <a:xfrm>
            <a:off x="685800" y="220980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698" name="Picture 2" descr="http://content.mycutegraphics.com/graphics/turtle/turtle-holding-pencil.png"/>
          <p:cNvPicPr>
            <a:picLocks noChangeAspect="1" noChangeArrowheads="1"/>
          </p:cNvPicPr>
          <p:nvPr/>
        </p:nvPicPr>
        <p:blipFill>
          <a:blip r:embed="rId3" cstate="print"/>
          <a:srcRect/>
          <a:stretch>
            <a:fillRect/>
          </a:stretch>
        </p:blipFill>
        <p:spPr bwMode="auto">
          <a:xfrm>
            <a:off x="609600" y="4495800"/>
            <a:ext cx="1752600" cy="2071631"/>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Put your sticks back together, and let’s make a </a:t>
            </a:r>
          </a:p>
          <a:p>
            <a:pPr algn="ctr"/>
            <a:r>
              <a:rPr lang="en-US" sz="2200" b="1">
                <a:solidFill>
                  <a:srgbClr val="0000FF"/>
                </a:solidFill>
              </a:rPr>
              <a:t>number bond about what we just did.</a:t>
            </a:r>
          </a:p>
        </p:txBody>
      </p:sp>
      <p:pic>
        <p:nvPicPr>
          <p:cNvPr id="9" name="Picture 2"/>
          <p:cNvPicPr>
            <a:picLocks noChangeAspect="1" noChangeArrowheads="1"/>
          </p:cNvPicPr>
          <p:nvPr/>
        </p:nvPicPr>
        <p:blipFill>
          <a:blip r:embed="rId3" cstate="print"/>
          <a:srcRect/>
          <a:stretch>
            <a:fillRect/>
          </a:stretch>
        </p:blipFill>
        <p:spPr bwMode="auto">
          <a:xfrm rot="16200000">
            <a:off x="2584286" y="2063916"/>
            <a:ext cx="3505200" cy="3492169"/>
          </a:xfrm>
          <a:prstGeom prst="rect">
            <a:avLst/>
          </a:prstGeom>
          <a:noFill/>
          <a:ln w="9525">
            <a:noFill/>
            <a:miter lim="800000"/>
            <a:headEnd/>
            <a:tailEnd/>
          </a:ln>
        </p:spPr>
      </p:pic>
      <p:pic>
        <p:nvPicPr>
          <p:cNvPr id="411650" name="Picture 2" descr="http://clipartion.com/wp-content/uploads/2015/11/girl-with-pencil-waving-image-little-a-ponytail-clipart-free.jpg"/>
          <p:cNvPicPr>
            <a:picLocks noChangeAspect="1" noChangeArrowheads="1"/>
          </p:cNvPicPr>
          <p:nvPr/>
        </p:nvPicPr>
        <p:blipFill>
          <a:blip r:embed="rId4" cstate="print"/>
          <a:srcRect/>
          <a:stretch>
            <a:fillRect/>
          </a:stretch>
        </p:blipFill>
        <p:spPr bwMode="auto">
          <a:xfrm>
            <a:off x="7086600" y="4166273"/>
            <a:ext cx="1744599" cy="2310727"/>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Now, break 4 cubes off your 6-stick, and put them in your lap.  How many do you still have in your hand?</a:t>
            </a:r>
          </a:p>
        </p:txBody>
      </p:sp>
      <p:sp>
        <p:nvSpPr>
          <p:cNvPr id="9" name="Rounded Rectangle 8"/>
          <p:cNvSpPr/>
          <p:nvPr/>
        </p:nvSpPr>
        <p:spPr>
          <a:xfrm>
            <a:off x="685800" y="220980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43200" y="5562600"/>
            <a:ext cx="3936910" cy="830997"/>
          </a:xfrm>
          <a:prstGeom prst="rect">
            <a:avLst/>
          </a:prstGeom>
          <a:noFill/>
        </p:spPr>
        <p:txBody>
          <a:bodyPr wrap="square" rtlCol="0">
            <a:spAutoFit/>
          </a:bodyPr>
          <a:lstStyle/>
          <a:p>
            <a:pPr algn="ctr"/>
            <a:r>
              <a:rPr lang="en-US" sz="2400" b="1">
                <a:solidFill>
                  <a:srgbClr val="FF0000"/>
                </a:solidFill>
              </a:rPr>
              <a:t>Draw a picture and write a number sentence!</a:t>
            </a:r>
          </a:p>
        </p:txBody>
      </p:sp>
      <p:pic>
        <p:nvPicPr>
          <p:cNvPr id="409602" name="Picture 2" descr="http://content.mycutegraphics.com/graphics/bird/red-bird-holding-pencil.png"/>
          <p:cNvPicPr>
            <a:picLocks noChangeAspect="1" noChangeArrowheads="1"/>
          </p:cNvPicPr>
          <p:nvPr/>
        </p:nvPicPr>
        <p:blipFill>
          <a:blip r:embed="rId3" cstate="print"/>
          <a:srcRect/>
          <a:stretch>
            <a:fillRect/>
          </a:stretch>
        </p:blipFill>
        <p:spPr bwMode="auto">
          <a:xfrm>
            <a:off x="7162800" y="3962400"/>
            <a:ext cx="1600200" cy="2634074"/>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Put your sticks back together, and let’s make a </a:t>
            </a:r>
          </a:p>
          <a:p>
            <a:pPr algn="ctr"/>
            <a:r>
              <a:rPr lang="en-US" sz="2200" b="1">
                <a:solidFill>
                  <a:srgbClr val="0000FF"/>
                </a:solidFill>
              </a:rPr>
              <a:t>number bond about what we just did.</a:t>
            </a:r>
          </a:p>
        </p:txBody>
      </p:sp>
      <p:pic>
        <p:nvPicPr>
          <p:cNvPr id="9" name="Picture 2"/>
          <p:cNvPicPr>
            <a:picLocks noChangeAspect="1" noChangeArrowheads="1"/>
          </p:cNvPicPr>
          <p:nvPr/>
        </p:nvPicPr>
        <p:blipFill>
          <a:blip r:embed="rId3" cstate="print"/>
          <a:srcRect/>
          <a:stretch>
            <a:fillRect/>
          </a:stretch>
        </p:blipFill>
        <p:spPr bwMode="auto">
          <a:xfrm rot="16200000">
            <a:off x="2584286" y="2063916"/>
            <a:ext cx="3505200" cy="3492169"/>
          </a:xfrm>
          <a:prstGeom prst="rect">
            <a:avLst/>
          </a:prstGeom>
          <a:noFill/>
          <a:ln w="9525">
            <a:noFill/>
            <a:miter lim="800000"/>
            <a:headEnd/>
            <a:tailEnd/>
          </a:ln>
        </p:spPr>
      </p:pic>
      <p:pic>
        <p:nvPicPr>
          <p:cNvPr id="407554" name="Picture 2" descr="http://content.mycutegraphics.com/graphics/pencil/boy-holding-giant-pencil.png"/>
          <p:cNvPicPr>
            <a:picLocks noChangeAspect="1" noChangeArrowheads="1"/>
          </p:cNvPicPr>
          <p:nvPr/>
        </p:nvPicPr>
        <p:blipFill>
          <a:blip r:embed="rId4" cstate="print"/>
          <a:srcRect/>
          <a:stretch>
            <a:fillRect/>
          </a:stretch>
        </p:blipFill>
        <p:spPr bwMode="auto">
          <a:xfrm>
            <a:off x="381000" y="3810000"/>
            <a:ext cx="1600200" cy="2707105"/>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Now, break 5 cubes off your 6-stick, and put them in your lap.  How many do you still have in your hand?</a:t>
            </a:r>
          </a:p>
        </p:txBody>
      </p:sp>
      <p:sp>
        <p:nvSpPr>
          <p:cNvPr id="9" name="Rounded Rectangle 8"/>
          <p:cNvSpPr/>
          <p:nvPr/>
        </p:nvSpPr>
        <p:spPr>
          <a:xfrm>
            <a:off x="685800" y="220980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43200" y="5562600"/>
            <a:ext cx="3936910" cy="830997"/>
          </a:xfrm>
          <a:prstGeom prst="rect">
            <a:avLst/>
          </a:prstGeom>
          <a:noFill/>
        </p:spPr>
        <p:txBody>
          <a:bodyPr wrap="square" rtlCol="0">
            <a:spAutoFit/>
          </a:bodyPr>
          <a:lstStyle/>
          <a:p>
            <a:pPr algn="ctr"/>
            <a:r>
              <a:rPr lang="en-US" sz="2400" b="1">
                <a:solidFill>
                  <a:srgbClr val="FF0000"/>
                </a:solidFill>
              </a:rPr>
              <a:t>Draw a picture and write a number sentence!</a:t>
            </a:r>
          </a:p>
        </p:txBody>
      </p:sp>
      <p:pic>
        <p:nvPicPr>
          <p:cNvPr id="405506" name="Picture 2" descr="http://content.mycutegraphics.com/graphics/monster/monster-and-pencil.png"/>
          <p:cNvPicPr>
            <a:picLocks noChangeAspect="1" noChangeArrowheads="1"/>
          </p:cNvPicPr>
          <p:nvPr/>
        </p:nvPicPr>
        <p:blipFill>
          <a:blip r:embed="rId3" cstate="print"/>
          <a:srcRect/>
          <a:stretch>
            <a:fillRect/>
          </a:stretch>
        </p:blipFill>
        <p:spPr bwMode="auto">
          <a:xfrm>
            <a:off x="228600" y="4267200"/>
            <a:ext cx="2438400" cy="2292097"/>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7</a:t>
            </a:r>
          </a:p>
        </p:txBody>
      </p:sp>
    </p:spTree>
    <p:extLst>
      <p:ext uri="{BB962C8B-B14F-4D97-AF65-F5344CB8AC3E}">
        <p14:creationId xmlns:p14="http://schemas.microsoft.com/office/powerpoint/2010/main" val="188838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Put your sticks back together, and let’s make a </a:t>
            </a:r>
          </a:p>
          <a:p>
            <a:pPr algn="ctr"/>
            <a:r>
              <a:rPr lang="en-US" sz="2200" b="1">
                <a:solidFill>
                  <a:srgbClr val="0000FF"/>
                </a:solidFill>
              </a:rPr>
              <a:t>number bond about what we just did.</a:t>
            </a:r>
          </a:p>
        </p:txBody>
      </p:sp>
      <p:pic>
        <p:nvPicPr>
          <p:cNvPr id="9" name="Picture 2"/>
          <p:cNvPicPr>
            <a:picLocks noChangeAspect="1" noChangeArrowheads="1"/>
          </p:cNvPicPr>
          <p:nvPr/>
        </p:nvPicPr>
        <p:blipFill>
          <a:blip r:embed="rId3" cstate="print"/>
          <a:srcRect/>
          <a:stretch>
            <a:fillRect/>
          </a:stretch>
        </p:blipFill>
        <p:spPr bwMode="auto">
          <a:xfrm rot="16200000">
            <a:off x="2584286" y="2063916"/>
            <a:ext cx="3505200" cy="3492169"/>
          </a:xfrm>
          <a:prstGeom prst="rect">
            <a:avLst/>
          </a:prstGeom>
          <a:noFill/>
          <a:ln w="9525">
            <a:noFill/>
            <a:miter lim="800000"/>
            <a:headEnd/>
            <a:tailEnd/>
          </a:ln>
        </p:spPr>
      </p:pic>
      <p:pic>
        <p:nvPicPr>
          <p:cNvPr id="403458" name="Picture 2" descr="http://content.mycutegraphics.com/graphics/pencil/boy-holding-pencil.png"/>
          <p:cNvPicPr>
            <a:picLocks noChangeAspect="1" noChangeArrowheads="1"/>
          </p:cNvPicPr>
          <p:nvPr/>
        </p:nvPicPr>
        <p:blipFill>
          <a:blip r:embed="rId4" cstate="print"/>
          <a:srcRect/>
          <a:stretch>
            <a:fillRect/>
          </a:stretch>
        </p:blipFill>
        <p:spPr bwMode="auto">
          <a:xfrm>
            <a:off x="7086600" y="3733800"/>
            <a:ext cx="1600200" cy="2676914"/>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1107996"/>
          </a:xfrm>
          <a:prstGeom prst="rect">
            <a:avLst/>
          </a:prstGeom>
          <a:noFill/>
        </p:spPr>
        <p:txBody>
          <a:bodyPr wrap="square" rtlCol="0">
            <a:spAutoFit/>
          </a:bodyPr>
          <a:lstStyle/>
          <a:p>
            <a:pPr algn="ctr"/>
            <a:r>
              <a:rPr lang="en-US" sz="2200" b="1">
                <a:solidFill>
                  <a:srgbClr val="0000FF"/>
                </a:solidFill>
              </a:rPr>
              <a:t>Put your cubes away.  We learned another way to show 6 this year with our 5-groups.  Does anyone remember how we could draw 6 the 5-group way?</a:t>
            </a:r>
          </a:p>
        </p:txBody>
      </p:sp>
      <p:sp>
        <p:nvSpPr>
          <p:cNvPr id="8" name="TextBox 7"/>
          <p:cNvSpPr txBox="1"/>
          <p:nvPr/>
        </p:nvSpPr>
        <p:spPr>
          <a:xfrm>
            <a:off x="1105890" y="2100448"/>
            <a:ext cx="6934200" cy="769441"/>
          </a:xfrm>
          <a:prstGeom prst="rect">
            <a:avLst/>
          </a:prstGeom>
          <a:noFill/>
        </p:spPr>
        <p:txBody>
          <a:bodyPr wrap="square" rtlCol="0">
            <a:spAutoFit/>
          </a:bodyPr>
          <a:lstStyle/>
          <a:p>
            <a:pPr algn="ctr"/>
            <a:r>
              <a:rPr lang="en-US" sz="2200" b="1">
                <a:solidFill>
                  <a:srgbClr val="FF0000"/>
                </a:solidFill>
              </a:rPr>
              <a:t>Let’s roll a die to see how many we should </a:t>
            </a:r>
          </a:p>
          <a:p>
            <a:pPr algn="ctr"/>
            <a:r>
              <a:rPr lang="en-US" sz="2200" b="1">
                <a:solidFill>
                  <a:srgbClr val="FF0000"/>
                </a:solidFill>
              </a:rPr>
              <a:t>take away from our 6.</a:t>
            </a:r>
          </a:p>
        </p:txBody>
      </p:sp>
      <p:sp>
        <p:nvSpPr>
          <p:cNvPr id="10" name="TextBox 9"/>
          <p:cNvSpPr txBox="1"/>
          <p:nvPr/>
        </p:nvSpPr>
        <p:spPr>
          <a:xfrm>
            <a:off x="1600200" y="5486400"/>
            <a:ext cx="5981317" cy="954107"/>
          </a:xfrm>
          <a:prstGeom prst="rect">
            <a:avLst/>
          </a:prstGeom>
          <a:noFill/>
        </p:spPr>
        <p:txBody>
          <a:bodyPr wrap="none" rtlCol="0">
            <a:spAutoFit/>
          </a:bodyPr>
          <a:lstStyle/>
          <a:p>
            <a:pPr algn="ctr"/>
            <a:r>
              <a:rPr lang="en-US" sz="2800" b="1">
                <a:solidFill>
                  <a:srgbClr val="00B050"/>
                </a:solidFill>
              </a:rPr>
              <a:t>What should our number sentence be?</a:t>
            </a:r>
          </a:p>
          <a:p>
            <a:pPr algn="ctr"/>
            <a:r>
              <a:rPr lang="en-US" sz="2800" b="1">
                <a:solidFill>
                  <a:srgbClr val="00B050"/>
                </a:solidFill>
              </a:rPr>
              <a:t>How could we make a number bond?</a:t>
            </a:r>
          </a:p>
        </p:txBody>
      </p:sp>
      <p:pic>
        <p:nvPicPr>
          <p:cNvPr id="401410" name="Picture 2" descr="http://worldartsme.com/images/student-raising-hand-clipart-1.jpg"/>
          <p:cNvPicPr>
            <a:picLocks noChangeAspect="1" noChangeArrowheads="1"/>
          </p:cNvPicPr>
          <p:nvPr/>
        </p:nvPicPr>
        <p:blipFill>
          <a:blip r:embed="rId3" cstate="print"/>
          <a:srcRect/>
          <a:stretch>
            <a:fillRect/>
          </a:stretch>
        </p:blipFill>
        <p:spPr bwMode="auto">
          <a:xfrm>
            <a:off x="6934200" y="2740306"/>
            <a:ext cx="1676400" cy="254643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0-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22</a:t>
            </a:r>
          </a:p>
        </p:txBody>
      </p:sp>
      <p:sp>
        <p:nvSpPr>
          <p:cNvPr id="7" name="TextBox 6"/>
          <p:cNvSpPr txBox="1"/>
          <p:nvPr/>
        </p:nvSpPr>
        <p:spPr>
          <a:xfrm>
            <a:off x="1143000" y="990600"/>
            <a:ext cx="6934200" cy="1785104"/>
          </a:xfrm>
          <a:prstGeom prst="rect">
            <a:avLst/>
          </a:prstGeom>
          <a:noFill/>
        </p:spPr>
        <p:txBody>
          <a:bodyPr wrap="square" rtlCol="0">
            <a:spAutoFit/>
          </a:bodyPr>
          <a:lstStyle/>
          <a:p>
            <a:pPr algn="ctr"/>
            <a:r>
              <a:rPr lang="en-US" sz="2200" b="1">
                <a:solidFill>
                  <a:srgbClr val="FF0000"/>
                </a:solidFill>
              </a:rPr>
              <a:t>On your board, draw the 5-group for the number 6.  With</a:t>
            </a:r>
          </a:p>
          <a:p>
            <a:pPr algn="ctr"/>
            <a:r>
              <a:rPr lang="en-US" sz="2200" b="1">
                <a:solidFill>
                  <a:srgbClr val="FF0000"/>
                </a:solidFill>
              </a:rPr>
              <a:t>your partner, take turns rolling the die to find out how many you should take away each time.  When you roll, cross off the number, and work with your partner to write the number bond and the number sentence.</a:t>
            </a:r>
          </a:p>
        </p:txBody>
      </p:sp>
      <p:pic>
        <p:nvPicPr>
          <p:cNvPr id="399362" name="Picture 2" descr="http://m.thumbs.canstockphoto.com/canstock10035130.jpg"/>
          <p:cNvPicPr>
            <a:picLocks noChangeAspect="1" noChangeArrowheads="1"/>
          </p:cNvPicPr>
          <p:nvPr/>
        </p:nvPicPr>
        <p:blipFill>
          <a:blip r:embed="rId3" cstate="print"/>
          <a:srcRect/>
          <a:stretch>
            <a:fillRect/>
          </a:stretch>
        </p:blipFill>
        <p:spPr bwMode="auto">
          <a:xfrm>
            <a:off x="6705600" y="4572000"/>
            <a:ext cx="2133600" cy="1997827"/>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20866"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29895" y="1077151"/>
            <a:ext cx="8332314" cy="3436938"/>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20866"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919035" y="1043623"/>
            <a:ext cx="7305929" cy="5224240"/>
          </a:xfrm>
          <a:prstGeom prst="rect">
            <a:avLst/>
          </a:prstGeom>
        </p:spPr>
      </p:pic>
    </p:spTree>
    <p:extLst>
      <p:ext uri="{BB962C8B-B14F-4D97-AF65-F5344CB8AC3E}">
        <p14:creationId xmlns:p14="http://schemas.microsoft.com/office/powerpoint/2010/main" val="270200172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20866"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81711" y="1219200"/>
            <a:ext cx="8049514" cy="3276600"/>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20866"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783399" y="906463"/>
            <a:ext cx="7577201" cy="5334019"/>
          </a:xfrm>
          <a:prstGeom prst="rect">
            <a:avLst/>
          </a:prstGeom>
        </p:spPr>
      </p:pic>
    </p:spTree>
    <p:extLst>
      <p:ext uri="{BB962C8B-B14F-4D97-AF65-F5344CB8AC3E}">
        <p14:creationId xmlns:p14="http://schemas.microsoft.com/office/powerpoint/2010/main" val="730779424"/>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10" name="Picture 9"/>
          <p:cNvPicPr>
            <a:picLocks noChangeAspect="1"/>
          </p:cNvPicPr>
          <p:nvPr/>
        </p:nvPicPr>
        <p:blipFill>
          <a:blip r:embed="rId4"/>
          <a:stretch>
            <a:fillRect/>
          </a:stretch>
        </p:blipFill>
        <p:spPr>
          <a:xfrm>
            <a:off x="2511023" y="1350498"/>
            <a:ext cx="4125266" cy="3528989"/>
          </a:xfrm>
          <a:prstGeom prst="rect">
            <a:avLst/>
          </a:prstGeom>
        </p:spPr>
      </p:pic>
    </p:spTree>
    <p:extLst>
      <p:ext uri="{BB962C8B-B14F-4D97-AF65-F5344CB8AC3E}">
        <p14:creationId xmlns:p14="http://schemas.microsoft.com/office/powerpoint/2010/main" val="904779436"/>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781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23</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take apart 7 to show subtraction.</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2018917172"/>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30089" y="670681"/>
            <a:ext cx="7467598" cy="523220"/>
          </a:xfrm>
          <a:prstGeom prst="rect">
            <a:avLst/>
          </a:prstGeom>
          <a:noFill/>
        </p:spPr>
        <p:txBody>
          <a:bodyPr wrap="square" rtlCol="0">
            <a:spAutoFit/>
          </a:bodyPr>
          <a:lstStyle/>
          <a:p>
            <a:pPr algn="ctr"/>
            <a:r>
              <a:rPr lang="en-US" sz="2800" b="1"/>
              <a:t>Happy Counting</a:t>
            </a:r>
            <a:endParaRPr lang="en-US" sz="8000" b="1"/>
          </a:p>
        </p:txBody>
      </p:sp>
      <p:sp>
        <p:nvSpPr>
          <p:cNvPr id="14" name="TextBox 13"/>
          <p:cNvSpPr txBox="1"/>
          <p:nvPr/>
        </p:nvSpPr>
        <p:spPr>
          <a:xfrm>
            <a:off x="789718" y="1240661"/>
            <a:ext cx="7564566" cy="1754326"/>
          </a:xfrm>
          <a:prstGeom prst="rect">
            <a:avLst/>
          </a:prstGeom>
          <a:noFill/>
        </p:spPr>
        <p:txBody>
          <a:bodyPr wrap="square" rtlCol="0">
            <a:spAutoFit/>
          </a:bodyPr>
          <a:lstStyle/>
          <a:p>
            <a:pPr algn="ctr"/>
            <a:r>
              <a:rPr lang="en-US" b="1">
                <a:solidFill>
                  <a:srgbClr val="C00000"/>
                </a:solidFill>
              </a:rPr>
              <a:t>Let’s play Happy Counting!  When I hold my hand like this (point two fingers up), I want you to count up.  If I put my hand like this (point two fingers down), I want you to count down.  If I do this (close fist), that means stop, but try hard to remember the last number you said.  Ready? </a:t>
            </a:r>
          </a:p>
          <a:p>
            <a:pPr algn="ctr"/>
            <a:endParaRPr lang="en-US" b="1">
              <a:solidFill>
                <a:srgbClr val="C00000"/>
              </a:solidFill>
            </a:endParaRPr>
          </a:p>
          <a:p>
            <a:pPr algn="ctr"/>
            <a:r>
              <a:rPr lang="en-US" b="1"/>
              <a:t>(Add 11 and 12 to the count.)</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 descr="https://clipartoons.com/wp-content/uploads/2016/01/happy-school-children-clipar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743" y="3324601"/>
            <a:ext cx="4932515" cy="327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395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8</a:t>
            </a:r>
          </a:p>
        </p:txBody>
      </p:sp>
    </p:spTree>
    <p:extLst>
      <p:ext uri="{BB962C8B-B14F-4D97-AF65-F5344CB8AC3E}">
        <p14:creationId xmlns:p14="http://schemas.microsoft.com/office/powerpoint/2010/main" val="89966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pic>
        <p:nvPicPr>
          <p:cNvPr id="7" name="Picture 6"/>
          <p:cNvPicPr>
            <a:picLocks noChangeAspect="1"/>
          </p:cNvPicPr>
          <p:nvPr/>
        </p:nvPicPr>
        <p:blipFill>
          <a:blip r:embed="rId5"/>
          <a:stretch>
            <a:fillRect/>
          </a:stretch>
        </p:blipFill>
        <p:spPr>
          <a:xfrm>
            <a:off x="2128837" y="2128837"/>
            <a:ext cx="4886325" cy="2600325"/>
          </a:xfrm>
          <a:prstGeom prst="rect">
            <a:avLst/>
          </a:prstGeom>
        </p:spPr>
      </p:pic>
    </p:spTree>
    <p:extLst>
      <p:ext uri="{BB962C8B-B14F-4D97-AF65-F5344CB8AC3E}">
        <p14:creationId xmlns:p14="http://schemas.microsoft.com/office/powerpoint/2010/main" val="452442000"/>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38362" y="2114550"/>
            <a:ext cx="4867275" cy="2628900"/>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192526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33600" y="2124075"/>
            <a:ext cx="4876800" cy="2609850"/>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1866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24075" y="2133600"/>
            <a:ext cx="4895850" cy="2590800"/>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32240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47887" y="2114550"/>
            <a:ext cx="4848225" cy="2628900"/>
          </a:xfrm>
          <a:prstGeom prst="rect">
            <a:avLst/>
          </a:prstGeom>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396459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14" name="TextBox 13"/>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2185987" y="2095500"/>
            <a:ext cx="4772025" cy="2667000"/>
          </a:xfrm>
          <a:prstGeom prst="rect">
            <a:avLst/>
          </a:prstGeom>
        </p:spPr>
      </p:pic>
      <p:pic>
        <p:nvPicPr>
          <p:cNvPr id="15"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78760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33600" y="2133600"/>
            <a:ext cx="4876800" cy="2590800"/>
          </a:xfrm>
          <a:prstGeom prst="rect">
            <a:avLst/>
          </a:prstGeom>
        </p:spPr>
      </p:pic>
      <p:sp>
        <p:nvSpPr>
          <p:cNvPr id="17" name="TextBox 16"/>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356412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pic>
        <p:nvPicPr>
          <p:cNvPr id="3" name="Picture 2"/>
          <p:cNvPicPr>
            <a:picLocks noChangeAspect="1"/>
          </p:cNvPicPr>
          <p:nvPr/>
        </p:nvPicPr>
        <p:blipFill>
          <a:blip r:embed="rId5"/>
          <a:stretch>
            <a:fillRect/>
          </a:stretch>
        </p:blipFill>
        <p:spPr>
          <a:xfrm>
            <a:off x="2157412" y="2128837"/>
            <a:ext cx="4829175" cy="2600325"/>
          </a:xfrm>
          <a:prstGeom prst="rect">
            <a:avLst/>
          </a:prstGeom>
        </p:spPr>
      </p:pic>
    </p:spTree>
    <p:extLst>
      <p:ext uri="{BB962C8B-B14F-4D97-AF65-F5344CB8AC3E}">
        <p14:creationId xmlns:p14="http://schemas.microsoft.com/office/powerpoint/2010/main" val="72773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38362" y="2119312"/>
            <a:ext cx="4867275" cy="2619375"/>
          </a:xfrm>
          <a:prstGeom prst="rect">
            <a:avLst/>
          </a:prstGeom>
        </p:spPr>
      </p:pic>
      <p:sp>
        <p:nvSpPr>
          <p:cNvPr id="17" name="TextBox 16"/>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322386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5-Group Hands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4" y="4066719"/>
            <a:ext cx="2646046" cy="2562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clker.com/cliparts/1/Y/Q/A/a/y/waving-bird-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70347" y="4066719"/>
            <a:ext cx="2724099" cy="25622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52650" y="2133600"/>
            <a:ext cx="4838700" cy="2590800"/>
          </a:xfrm>
          <a:prstGeom prst="rect">
            <a:avLst/>
          </a:prstGeom>
        </p:spPr>
      </p:pic>
      <p:sp>
        <p:nvSpPr>
          <p:cNvPr id="17" name="TextBox 16"/>
          <p:cNvSpPr txBox="1"/>
          <p:nvPr/>
        </p:nvSpPr>
        <p:spPr>
          <a:xfrm>
            <a:off x="1080042" y="1112516"/>
            <a:ext cx="6983914" cy="369332"/>
          </a:xfrm>
          <a:prstGeom prst="rect">
            <a:avLst/>
          </a:prstGeom>
          <a:noFill/>
        </p:spPr>
        <p:txBody>
          <a:bodyPr wrap="square" rtlCol="0">
            <a:spAutoFit/>
          </a:bodyPr>
          <a:lstStyle/>
          <a:p>
            <a:pPr algn="ctr"/>
            <a:r>
              <a:rPr lang="en-US" b="1">
                <a:solidFill>
                  <a:srgbClr val="00B0F0"/>
                </a:solidFill>
              </a:rPr>
              <a:t>Show the 5-group using your hands.</a:t>
            </a:r>
            <a:endParaRPr lang="en-US" sz="1600" b="1">
              <a:solidFill>
                <a:srgbClr val="00B0F0"/>
              </a:solidFill>
            </a:endParaRPr>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Tree>
    <p:extLst>
      <p:ext uri="{BB962C8B-B14F-4D97-AF65-F5344CB8AC3E}">
        <p14:creationId xmlns:p14="http://schemas.microsoft.com/office/powerpoint/2010/main" val="424424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1968103" cy="1107996"/>
          </a:xfrm>
          <a:prstGeom prst="rect">
            <a:avLst/>
          </a:prstGeom>
          <a:noFill/>
        </p:spPr>
        <p:txBody>
          <a:bodyPr wrap="none" rtlCol="0">
            <a:spAutoFit/>
          </a:bodyPr>
          <a:lstStyle/>
          <a:p>
            <a:r>
              <a:rPr lang="en-US" sz="6600" b="1"/>
              <a:t>ten 9</a:t>
            </a:r>
          </a:p>
        </p:txBody>
      </p:sp>
    </p:spTree>
    <p:extLst>
      <p:ext uri="{BB962C8B-B14F-4D97-AF65-F5344CB8AC3E}">
        <p14:creationId xmlns:p14="http://schemas.microsoft.com/office/powerpoint/2010/main" val="2893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3 fingers the Math Way (click).  Now, take away 1 (click).  How many fingers are left?  Say the number sentence after me:  3 minus 1 equals 2.</a:t>
            </a:r>
          </a:p>
        </p:txBody>
      </p:sp>
      <p:pic>
        <p:nvPicPr>
          <p:cNvPr id="17" name="Picture 16"/>
          <p:cNvPicPr>
            <a:picLocks noChangeAspect="1"/>
          </p:cNvPicPr>
          <p:nvPr/>
        </p:nvPicPr>
        <p:blipFill>
          <a:blip r:embed="rId4"/>
          <a:stretch>
            <a:fillRect/>
          </a:stretch>
        </p:blipFill>
        <p:spPr>
          <a:xfrm>
            <a:off x="2639618" y="1878509"/>
            <a:ext cx="3286124" cy="4042223"/>
          </a:xfrm>
          <a:prstGeom prst="rect">
            <a:avLst/>
          </a:prstGeom>
        </p:spPr>
      </p:pic>
      <p:pic>
        <p:nvPicPr>
          <p:cNvPr id="16" name="Picture 15"/>
          <p:cNvPicPr>
            <a:picLocks noChangeAspect="1"/>
          </p:cNvPicPr>
          <p:nvPr/>
        </p:nvPicPr>
        <p:blipFill>
          <a:blip r:embed="rId5"/>
          <a:stretch>
            <a:fillRect/>
          </a:stretch>
        </p:blipFill>
        <p:spPr>
          <a:xfrm>
            <a:off x="2430828" y="2037516"/>
            <a:ext cx="3661619" cy="4210862"/>
          </a:xfrm>
          <a:prstGeom prst="rect">
            <a:avLst/>
          </a:prstGeom>
        </p:spPr>
      </p:pic>
      <p:pic>
        <p:nvPicPr>
          <p:cNvPr id="61442"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7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7"/>
                                        </p:tgtEl>
                                        <p:attrNameLst>
                                          <p:attrName>ppt_w</p:attrName>
                                        </p:attrNameLst>
                                      </p:cBhvr>
                                      <p:tavLst>
                                        <p:tav tm="0">
                                          <p:val>
                                            <p:strVal val="ppt_w"/>
                                          </p:val>
                                        </p:tav>
                                        <p:tav tm="100000">
                                          <p:val>
                                            <p:fltVal val="0"/>
                                          </p:val>
                                        </p:tav>
                                      </p:tavLst>
                                    </p:anim>
                                    <p:anim calcmode="lin" valueType="num">
                                      <p:cBhvr>
                                        <p:cTn id="14" dur="500"/>
                                        <p:tgtEl>
                                          <p:spTgt spid="17"/>
                                        </p:tgtEl>
                                        <p:attrNameLst>
                                          <p:attrName>ppt_h</p:attrName>
                                        </p:attrNameLst>
                                      </p:cBhvr>
                                      <p:tavLst>
                                        <p:tav tm="0">
                                          <p:val>
                                            <p:strVal val="ppt_h"/>
                                          </p:val>
                                        </p:tav>
                                        <p:tav tm="100000">
                                          <p:val>
                                            <p:fltVal val="0"/>
                                          </p:val>
                                        </p:tav>
                                      </p:tavLst>
                                    </p:anim>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3 fingers the Math Way (click).  Now, take away 2 (click).  How many fingers are left?  Say the number sentence after me:  3 minus 2 equals 1.</a:t>
            </a:r>
          </a:p>
        </p:txBody>
      </p:sp>
      <p:pic>
        <p:nvPicPr>
          <p:cNvPr id="17" name="Picture 16"/>
          <p:cNvPicPr>
            <a:picLocks noChangeAspect="1"/>
          </p:cNvPicPr>
          <p:nvPr/>
        </p:nvPicPr>
        <p:blipFill>
          <a:blip r:embed="rId4"/>
          <a:stretch>
            <a:fillRect/>
          </a:stretch>
        </p:blipFill>
        <p:spPr>
          <a:xfrm>
            <a:off x="2639618" y="1878509"/>
            <a:ext cx="3286124" cy="4042223"/>
          </a:xfrm>
          <a:prstGeom prst="rect">
            <a:avLst/>
          </a:prstGeom>
        </p:spPr>
      </p:pic>
      <p:pic>
        <p:nvPicPr>
          <p:cNvPr id="14" name="Picture 13"/>
          <p:cNvPicPr>
            <a:picLocks noChangeAspect="1"/>
          </p:cNvPicPr>
          <p:nvPr/>
        </p:nvPicPr>
        <p:blipFill>
          <a:blip r:embed="rId5"/>
          <a:stretch>
            <a:fillRect/>
          </a:stretch>
        </p:blipFill>
        <p:spPr>
          <a:xfrm>
            <a:off x="2642931" y="2223583"/>
            <a:ext cx="3447738" cy="3697149"/>
          </a:xfrm>
          <a:prstGeom prst="rect">
            <a:avLst/>
          </a:prstGeom>
        </p:spPr>
      </p:pic>
      <p:pic>
        <p:nvPicPr>
          <p:cNvPr id="15"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21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7"/>
                                        </p:tgtEl>
                                        <p:attrNameLst>
                                          <p:attrName>ppt_w</p:attrName>
                                        </p:attrNameLst>
                                      </p:cBhvr>
                                      <p:tavLst>
                                        <p:tav tm="0">
                                          <p:val>
                                            <p:strVal val="ppt_w"/>
                                          </p:val>
                                        </p:tav>
                                        <p:tav tm="100000">
                                          <p:val>
                                            <p:fltVal val="0"/>
                                          </p:val>
                                        </p:tav>
                                      </p:tavLst>
                                    </p:anim>
                                    <p:anim calcmode="lin" valueType="num">
                                      <p:cBhvr>
                                        <p:cTn id="14" dur="500"/>
                                        <p:tgtEl>
                                          <p:spTgt spid="17"/>
                                        </p:tgtEl>
                                        <p:attrNameLst>
                                          <p:attrName>ppt_h</p:attrName>
                                        </p:attrNameLst>
                                      </p:cBhvr>
                                      <p:tavLst>
                                        <p:tav tm="0">
                                          <p:val>
                                            <p:strVal val="ppt_h"/>
                                          </p:val>
                                        </p:tav>
                                        <p:tav tm="100000">
                                          <p:val>
                                            <p:fltVal val="0"/>
                                          </p:val>
                                        </p:tav>
                                      </p:tavLst>
                                    </p:anim>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2 fingers the Math Way (click).  Now, take away 1 (click).  How many fingers are left?  Say the number sentence after me:  2 minus 1 equals 1.</a:t>
            </a:r>
          </a:p>
        </p:txBody>
      </p:sp>
      <p:pic>
        <p:nvPicPr>
          <p:cNvPr id="15" name="Picture 14"/>
          <p:cNvPicPr>
            <a:picLocks noChangeAspect="1"/>
          </p:cNvPicPr>
          <p:nvPr/>
        </p:nvPicPr>
        <p:blipFill>
          <a:blip r:embed="rId4"/>
          <a:stretch>
            <a:fillRect/>
          </a:stretch>
        </p:blipFill>
        <p:spPr>
          <a:xfrm>
            <a:off x="2741191" y="2037516"/>
            <a:ext cx="3661619" cy="4210862"/>
          </a:xfrm>
          <a:prstGeom prst="rect">
            <a:avLst/>
          </a:prstGeom>
        </p:spPr>
      </p:pic>
      <p:pic>
        <p:nvPicPr>
          <p:cNvPr id="14" name="Picture 13"/>
          <p:cNvPicPr>
            <a:picLocks noChangeAspect="1"/>
          </p:cNvPicPr>
          <p:nvPr/>
        </p:nvPicPr>
        <p:blipFill>
          <a:blip r:embed="rId5"/>
          <a:stretch>
            <a:fillRect/>
          </a:stretch>
        </p:blipFill>
        <p:spPr>
          <a:xfrm>
            <a:off x="2955072" y="2388833"/>
            <a:ext cx="3447738" cy="3697149"/>
          </a:xfrm>
          <a:prstGeom prst="rect">
            <a:avLst/>
          </a:prstGeom>
        </p:spPr>
      </p:pic>
      <p:pic>
        <p:nvPicPr>
          <p:cNvPr id="16"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5"/>
                                        </p:tgtEl>
                                        <p:attrNameLst>
                                          <p:attrName>ppt_w</p:attrName>
                                        </p:attrNameLst>
                                      </p:cBhvr>
                                      <p:tavLst>
                                        <p:tav tm="0">
                                          <p:val>
                                            <p:strVal val="ppt_w"/>
                                          </p:val>
                                        </p:tav>
                                        <p:tav tm="100000">
                                          <p:val>
                                            <p:fltVal val="0"/>
                                          </p:val>
                                        </p:tav>
                                      </p:tavLst>
                                    </p:anim>
                                    <p:anim calcmode="lin" valueType="num">
                                      <p:cBhvr>
                                        <p:cTn id="14" dur="500"/>
                                        <p:tgtEl>
                                          <p:spTgt spid="15"/>
                                        </p:tgtEl>
                                        <p:attrNameLst>
                                          <p:attrName>ppt_h</p:attrName>
                                        </p:attrNameLst>
                                      </p:cBhvr>
                                      <p:tavLst>
                                        <p:tav tm="0">
                                          <p:val>
                                            <p:strVal val="ppt_h"/>
                                          </p:val>
                                        </p:tav>
                                        <p:tav tm="100000">
                                          <p:val>
                                            <p:fltVal val="0"/>
                                          </p:val>
                                        </p:tav>
                                      </p:tavLst>
                                    </p:anim>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4 fingers the Math Way (click).  Now, take away 1 (click).  How many fingers are left?  Say the number sentence after me:  4 minus 1 equals 3.</a:t>
            </a:r>
          </a:p>
        </p:txBody>
      </p:sp>
      <p:pic>
        <p:nvPicPr>
          <p:cNvPr id="16" name="Picture 15"/>
          <p:cNvPicPr>
            <a:picLocks noChangeAspect="1"/>
          </p:cNvPicPr>
          <p:nvPr/>
        </p:nvPicPr>
        <p:blipFill>
          <a:blip r:embed="rId4"/>
          <a:stretch>
            <a:fillRect/>
          </a:stretch>
        </p:blipFill>
        <p:spPr>
          <a:xfrm>
            <a:off x="2804782" y="1946908"/>
            <a:ext cx="3436895" cy="4255203"/>
          </a:xfrm>
          <a:prstGeom prst="rect">
            <a:avLst/>
          </a:prstGeom>
        </p:spPr>
      </p:pic>
      <p:pic>
        <p:nvPicPr>
          <p:cNvPr id="17" name="Picture 16"/>
          <p:cNvPicPr>
            <a:picLocks noChangeAspect="1"/>
          </p:cNvPicPr>
          <p:nvPr/>
        </p:nvPicPr>
        <p:blipFill>
          <a:blip r:embed="rId5"/>
          <a:stretch>
            <a:fillRect/>
          </a:stretch>
        </p:blipFill>
        <p:spPr>
          <a:xfrm>
            <a:off x="2661881" y="1931929"/>
            <a:ext cx="3286124" cy="4042223"/>
          </a:xfrm>
          <a:prstGeom prst="rect">
            <a:avLst/>
          </a:prstGeom>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5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4 fingers the Math Way (click).  Now, take away 3 (click).  How many fingers are left?  Say the number sentence after me:  4 minus 3 equals 1.</a:t>
            </a:r>
          </a:p>
        </p:txBody>
      </p:sp>
      <p:pic>
        <p:nvPicPr>
          <p:cNvPr id="16" name="Picture 15"/>
          <p:cNvPicPr>
            <a:picLocks noChangeAspect="1"/>
          </p:cNvPicPr>
          <p:nvPr/>
        </p:nvPicPr>
        <p:blipFill>
          <a:blip r:embed="rId4"/>
          <a:stretch>
            <a:fillRect/>
          </a:stretch>
        </p:blipFill>
        <p:spPr>
          <a:xfrm>
            <a:off x="2804782" y="1946908"/>
            <a:ext cx="3436895" cy="4255203"/>
          </a:xfrm>
          <a:prstGeom prst="rect">
            <a:avLst/>
          </a:prstGeom>
        </p:spPr>
      </p:pic>
      <p:pic>
        <p:nvPicPr>
          <p:cNvPr id="14" name="Picture 13"/>
          <p:cNvPicPr>
            <a:picLocks noChangeAspect="1"/>
          </p:cNvPicPr>
          <p:nvPr/>
        </p:nvPicPr>
        <p:blipFill>
          <a:blip r:embed="rId5"/>
          <a:stretch>
            <a:fillRect/>
          </a:stretch>
        </p:blipFill>
        <p:spPr>
          <a:xfrm>
            <a:off x="2796322" y="2177166"/>
            <a:ext cx="3447738" cy="3697149"/>
          </a:xfrm>
          <a:prstGeom prst="rect">
            <a:avLst/>
          </a:prstGeom>
        </p:spPr>
      </p:pic>
      <p:pic>
        <p:nvPicPr>
          <p:cNvPr id="15"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4 fingers the Math Way (click).  Now, take away 2 (click).  How many fingers are left?  Say the number sentence after me:  4 minus 2 equals 2.</a:t>
            </a:r>
          </a:p>
        </p:txBody>
      </p:sp>
      <p:pic>
        <p:nvPicPr>
          <p:cNvPr id="16" name="Picture 15"/>
          <p:cNvPicPr>
            <a:picLocks noChangeAspect="1"/>
          </p:cNvPicPr>
          <p:nvPr/>
        </p:nvPicPr>
        <p:blipFill>
          <a:blip r:embed="rId4"/>
          <a:stretch>
            <a:fillRect/>
          </a:stretch>
        </p:blipFill>
        <p:spPr>
          <a:xfrm>
            <a:off x="2804782" y="1946908"/>
            <a:ext cx="3436895" cy="4255203"/>
          </a:xfrm>
          <a:prstGeom prst="rect">
            <a:avLst/>
          </a:prstGeom>
        </p:spPr>
      </p:pic>
      <p:pic>
        <p:nvPicPr>
          <p:cNvPr id="15" name="Picture 14"/>
          <p:cNvPicPr>
            <a:picLocks noChangeAspect="1"/>
          </p:cNvPicPr>
          <p:nvPr/>
        </p:nvPicPr>
        <p:blipFill>
          <a:blip r:embed="rId5"/>
          <a:stretch>
            <a:fillRect/>
          </a:stretch>
        </p:blipFill>
        <p:spPr>
          <a:xfrm>
            <a:off x="2430828" y="2037516"/>
            <a:ext cx="3661619" cy="4210862"/>
          </a:xfrm>
          <a:prstGeom prst="rect">
            <a:avLst/>
          </a:prstGeom>
        </p:spPr>
      </p:pic>
      <p:pic>
        <p:nvPicPr>
          <p:cNvPr id="17"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5 fingers the Math Way (click).  Now, take away 1 (click).  How many fingers are left?  Say the number sentence after me:  5 minus 1 equals 4.</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324" y="2049969"/>
            <a:ext cx="3339353" cy="385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5"/>
          <a:stretch>
            <a:fillRect/>
          </a:stretch>
        </p:blipFill>
        <p:spPr>
          <a:xfrm>
            <a:off x="2765123" y="2059881"/>
            <a:ext cx="3436895" cy="4255203"/>
          </a:xfrm>
          <a:prstGeom prst="rect">
            <a:avLst/>
          </a:prstGeom>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5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5 fingers the Math Way (click).  Now, take away 4 (click).  How many fingers are left?  Say the number sentence after me:  5 minus 4 equals 1.</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324" y="2049969"/>
            <a:ext cx="3339353" cy="385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5"/>
          <a:stretch>
            <a:fillRect/>
          </a:stretch>
        </p:blipFill>
        <p:spPr>
          <a:xfrm>
            <a:off x="2928828" y="2369566"/>
            <a:ext cx="3447738" cy="3697149"/>
          </a:xfrm>
          <a:prstGeom prst="rect">
            <a:avLst/>
          </a:prstGeom>
        </p:spPr>
      </p:pic>
      <p:pic>
        <p:nvPicPr>
          <p:cNvPr id="16"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9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23</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838202" y="524861"/>
            <a:ext cx="7467598" cy="523220"/>
          </a:xfrm>
          <a:prstGeom prst="rect">
            <a:avLst/>
          </a:prstGeom>
          <a:noFill/>
        </p:spPr>
        <p:txBody>
          <a:bodyPr wrap="square" rtlCol="0">
            <a:spAutoFit/>
          </a:bodyPr>
          <a:lstStyle/>
          <a:p>
            <a:pPr algn="ctr"/>
            <a:r>
              <a:rPr lang="en-US" sz="2800" b="1"/>
              <a:t>Take Away Fingers</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501236" y="1023578"/>
            <a:ext cx="6141530" cy="923330"/>
          </a:xfrm>
          <a:prstGeom prst="rect">
            <a:avLst/>
          </a:prstGeom>
          <a:noFill/>
        </p:spPr>
        <p:txBody>
          <a:bodyPr wrap="square" rtlCol="0">
            <a:spAutoFit/>
          </a:bodyPr>
          <a:lstStyle/>
          <a:p>
            <a:pPr algn="ctr"/>
            <a:r>
              <a:rPr lang="en-US" b="1">
                <a:solidFill>
                  <a:srgbClr val="0099FF"/>
                </a:solidFill>
              </a:rPr>
              <a:t>Show me 5 fingers the Math Way (click).  Now, take away 2 (click).  How many fingers are left?  Say the number sentence after me:  5 minus 2 equals 3.</a:t>
            </a: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324" y="2049969"/>
            <a:ext cx="3339353" cy="3852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5"/>
          <a:stretch>
            <a:fillRect/>
          </a:stretch>
        </p:blipFill>
        <p:spPr>
          <a:xfrm>
            <a:off x="2780219" y="2036717"/>
            <a:ext cx="3286124" cy="4042223"/>
          </a:xfrm>
          <a:prstGeom prst="rect">
            <a:avLst/>
          </a:prstGeom>
        </p:spPr>
      </p:pic>
      <p:pic>
        <p:nvPicPr>
          <p:cNvPr id="17"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409" y="4066022"/>
            <a:ext cx="1650369" cy="27919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content.mycutegraphics.com/graphics/math/kid-holding-math-minus-sig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4056083"/>
            <a:ext cx="1650369" cy="279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0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4"/>
                                        </p:tgtEl>
                                        <p:attrNameLst>
                                          <p:attrName>ppt_w</p:attrName>
                                        </p:attrNameLst>
                                      </p:cBhvr>
                                      <p:tavLst>
                                        <p:tav tm="0">
                                          <p:val>
                                            <p:strVal val="ppt_w"/>
                                          </p:val>
                                        </p:tav>
                                        <p:tav tm="100000">
                                          <p:val>
                                            <p:fltVal val="0"/>
                                          </p:val>
                                        </p:tav>
                                      </p:tavLst>
                                    </p:anim>
                                    <p:anim calcmode="lin" valueType="num">
                                      <p:cBhvr>
                                        <p:cTn id="14" dur="500"/>
                                        <p:tgtEl>
                                          <p:spTgt spid="14"/>
                                        </p:tgtEl>
                                        <p:attrNameLst>
                                          <p:attrName>ppt_h</p:attrName>
                                        </p:attrNameLst>
                                      </p:cBhvr>
                                      <p:tavLst>
                                        <p:tav tm="0">
                                          <p:val>
                                            <p:strVal val="ppt_h"/>
                                          </p:val>
                                        </p:tav>
                                        <p:tav tm="100000">
                                          <p:val>
                                            <p:fltVal val="0"/>
                                          </p:val>
                                        </p:tav>
                                      </p:tavLst>
                                    </p:anim>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23</a:t>
            </a:r>
          </a:p>
        </p:txBody>
      </p:sp>
      <p:sp>
        <p:nvSpPr>
          <p:cNvPr id="11" name="Rounded Rectangle 10"/>
          <p:cNvSpPr/>
          <p:nvPr/>
        </p:nvSpPr>
        <p:spPr>
          <a:xfrm>
            <a:off x="152400" y="228600"/>
            <a:ext cx="8763000" cy="6400800"/>
          </a:xfrm>
          <a:prstGeom prst="round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756806" y="841177"/>
            <a:ext cx="7543800" cy="2123658"/>
          </a:xfrm>
          <a:prstGeom prst="rect">
            <a:avLst/>
          </a:prstGeom>
          <a:noFill/>
        </p:spPr>
        <p:txBody>
          <a:bodyPr wrap="square" rtlCol="0">
            <a:spAutoFit/>
          </a:bodyPr>
          <a:lstStyle/>
          <a:p>
            <a:pPr algn="ctr"/>
            <a:r>
              <a:rPr lang="en-US" sz="2200" b="1"/>
              <a:t>Noah had 7 red balloons.  2 balloons popped as he and</a:t>
            </a:r>
          </a:p>
          <a:p>
            <a:pPr algn="ctr"/>
            <a:r>
              <a:rPr lang="en-US" sz="2200" b="1"/>
              <a:t>his kitties played with them.  </a:t>
            </a:r>
          </a:p>
          <a:p>
            <a:pPr algn="ctr"/>
            <a:endParaRPr lang="en-US" sz="2200" b="1"/>
          </a:p>
          <a:p>
            <a:pPr algn="ctr"/>
            <a:r>
              <a:rPr lang="en-US" sz="2200" b="1"/>
              <a:t>Draw Noah’s balloons.  How would you show that 2 of them popped in the picture?  Can you make a number sentence about your story?  Try to draw a number bond to go with it!</a:t>
            </a:r>
          </a:p>
        </p:txBody>
      </p:sp>
      <p:pic>
        <p:nvPicPr>
          <p:cNvPr id="423938" name="Picture 2" descr="http://content.mycutegraphics.com/graphics/balloons/boy-holding-balloon.png"/>
          <p:cNvPicPr>
            <a:picLocks noChangeAspect="1" noChangeArrowheads="1"/>
          </p:cNvPicPr>
          <p:nvPr/>
        </p:nvPicPr>
        <p:blipFill>
          <a:blip r:embed="rId3" cstate="print"/>
          <a:srcRect/>
          <a:stretch>
            <a:fillRect/>
          </a:stretch>
        </p:blipFill>
        <p:spPr bwMode="auto">
          <a:xfrm>
            <a:off x="6705600" y="3352800"/>
            <a:ext cx="1905000" cy="3133224"/>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5-Frames: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have counted the dots, and then wait for the snap to say the number.  How many dots?  How many empty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rot="5400000">
            <a:off x="3995337" y="998943"/>
            <a:ext cx="1153324" cy="4462394"/>
          </a:xfrm>
          <a:prstGeom prst="rect">
            <a:avLst/>
          </a:prstGeom>
        </p:spPr>
      </p:pic>
    </p:spTree>
    <p:extLst>
      <p:ext uri="{BB962C8B-B14F-4D97-AF65-F5344CB8AC3E}">
        <p14:creationId xmlns:p14="http://schemas.microsoft.com/office/powerpoint/2010/main" val="1185624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2</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Say Ten Push-Ups</a:t>
            </a:r>
            <a:endParaRPr lang="en-US" sz="8000" b="1"/>
          </a:p>
        </p:txBody>
      </p:sp>
      <p:sp>
        <p:nvSpPr>
          <p:cNvPr id="15" name="TextBox 14"/>
          <p:cNvSpPr txBox="1"/>
          <p:nvPr/>
        </p:nvSpPr>
        <p:spPr>
          <a:xfrm>
            <a:off x="731569" y="1098082"/>
            <a:ext cx="7680864" cy="707886"/>
          </a:xfrm>
          <a:prstGeom prst="rect">
            <a:avLst/>
          </a:prstGeom>
          <a:noFill/>
        </p:spPr>
        <p:txBody>
          <a:bodyPr wrap="square" rtlCol="0">
            <a:spAutoFit/>
          </a:bodyPr>
          <a:lstStyle/>
          <a:p>
            <a:pPr algn="ctr"/>
            <a:r>
              <a:rPr lang="en-US" sz="2000" b="1">
                <a:solidFill>
                  <a:srgbClr val="0070C0"/>
                </a:solidFill>
              </a:rPr>
              <a:t>Let’s warm up by counting to 10 the Math Way.  </a:t>
            </a:r>
          </a:p>
          <a:p>
            <a:pPr algn="ctr"/>
            <a:r>
              <a:rPr lang="en-US" sz="2000" b="1">
                <a:solidFill>
                  <a:srgbClr val="0070C0"/>
                </a:solidFill>
              </a:rPr>
              <a:t>Echo me, then show it on your hands!</a:t>
            </a:r>
          </a:p>
        </p:txBody>
      </p:sp>
      <p:pic>
        <p:nvPicPr>
          <p:cNvPr id="1026" name="Picture 2" descr="http://cdn.toonvectors.com/images/35/84364/toonvectors-84364-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4065" y="3733774"/>
            <a:ext cx="2582516" cy="25825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liparts.co/cliparts/8cA/En9/8cAEn9eM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86000" y="1962269"/>
            <a:ext cx="3385548" cy="2913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4722" y="2608258"/>
            <a:ext cx="2306337" cy="1107996"/>
          </a:xfrm>
          <a:prstGeom prst="rect">
            <a:avLst/>
          </a:prstGeom>
          <a:noFill/>
        </p:spPr>
        <p:txBody>
          <a:bodyPr wrap="none" rtlCol="0">
            <a:spAutoFit/>
          </a:bodyPr>
          <a:lstStyle/>
          <a:p>
            <a:r>
              <a:rPr lang="en-US" sz="6600" b="1"/>
              <a:t>2 tens</a:t>
            </a:r>
          </a:p>
        </p:txBody>
      </p:sp>
    </p:spTree>
    <p:extLst>
      <p:ext uri="{BB962C8B-B14F-4D97-AF65-F5344CB8AC3E}">
        <p14:creationId xmlns:p14="http://schemas.microsoft.com/office/powerpoint/2010/main" val="4073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https://s-media-cache-ak0.pinimg.com/564x/9c/6e/07/9c6e07b2fafdf505875d17fd3929ea3e.jpg"/>
          <p:cNvPicPr>
            <a:picLocks noChangeAspect="1" noChangeArrowheads="1"/>
          </p:cNvPicPr>
          <p:nvPr/>
        </p:nvPicPr>
        <p:blipFill>
          <a:blip r:embed="rId3" cstate="print"/>
          <a:srcRect/>
          <a:stretch>
            <a:fillRect/>
          </a:stretch>
        </p:blipFill>
        <p:spPr bwMode="auto">
          <a:xfrm>
            <a:off x="838200" y="4105355"/>
            <a:ext cx="1905000" cy="2317519"/>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23</a:t>
            </a:r>
          </a:p>
        </p:txBody>
      </p:sp>
      <p:sp>
        <p:nvSpPr>
          <p:cNvPr id="7" name="TextBox 6"/>
          <p:cNvSpPr txBox="1"/>
          <p:nvPr/>
        </p:nvSpPr>
        <p:spPr>
          <a:xfrm>
            <a:off x="1143000" y="838200"/>
            <a:ext cx="6934200" cy="1107996"/>
          </a:xfrm>
          <a:prstGeom prst="rect">
            <a:avLst/>
          </a:prstGeom>
          <a:noFill/>
        </p:spPr>
        <p:txBody>
          <a:bodyPr wrap="square" rtlCol="0">
            <a:spAutoFit/>
          </a:bodyPr>
          <a:lstStyle/>
          <a:p>
            <a:pPr algn="ctr"/>
            <a:r>
              <a:rPr lang="en-US" sz="2200" b="1">
                <a:solidFill>
                  <a:srgbClr val="0000FF"/>
                </a:solidFill>
              </a:rPr>
              <a:t>Break 2 cubes off the end of your 7-stick, and put them in your lap.  How many do you still have left in your hand?  Tell me a number sentence about what you just did.</a:t>
            </a:r>
          </a:p>
        </p:txBody>
      </p:sp>
      <p:sp>
        <p:nvSpPr>
          <p:cNvPr id="8" name="TextBox 7"/>
          <p:cNvSpPr txBox="1"/>
          <p:nvPr/>
        </p:nvSpPr>
        <p:spPr>
          <a:xfrm>
            <a:off x="2819400" y="5733353"/>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9" name="Rounded Rectangle 8"/>
          <p:cNvSpPr/>
          <p:nvPr/>
        </p:nvSpPr>
        <p:spPr>
          <a:xfrm>
            <a:off x="685800" y="2113002"/>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23</a:t>
            </a:r>
          </a:p>
        </p:txBody>
      </p:sp>
      <p:sp>
        <p:nvSpPr>
          <p:cNvPr id="9" name="Rounded Rectangle 8"/>
          <p:cNvSpPr/>
          <p:nvPr/>
        </p:nvSpPr>
        <p:spPr>
          <a:xfrm>
            <a:off x="685800" y="2056904"/>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Now, break 4 cubes off your 7-stick, and put them in your lap.  How many do you still have in your hand?</a:t>
            </a:r>
          </a:p>
        </p:txBody>
      </p:sp>
      <p:sp>
        <p:nvSpPr>
          <p:cNvPr id="11" name="TextBox 10"/>
          <p:cNvSpPr txBox="1"/>
          <p:nvPr/>
        </p:nvSpPr>
        <p:spPr>
          <a:xfrm>
            <a:off x="2590800" y="5638304"/>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pic>
        <p:nvPicPr>
          <p:cNvPr id="442370" name="Picture 2" descr="http://content.mycutegraphics.com/graphics/pencil/girl-holding-big-pencil.png"/>
          <p:cNvPicPr>
            <a:picLocks noChangeAspect="1" noChangeArrowheads="1"/>
          </p:cNvPicPr>
          <p:nvPr/>
        </p:nvPicPr>
        <p:blipFill>
          <a:blip r:embed="rId3" cstate="print"/>
          <a:srcRect/>
          <a:stretch>
            <a:fillRect/>
          </a:stretch>
        </p:blipFill>
        <p:spPr bwMode="auto">
          <a:xfrm>
            <a:off x="381000" y="3504704"/>
            <a:ext cx="1752600" cy="2796702"/>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https://encrypted-tbn2.gstatic.com/images?q=tbn:ANd9GcR37wqRELwyr90QYQjHzoUXKqv0F86adJnCPJW6TbDsjPHckBcs"/>
          <p:cNvPicPr>
            <a:picLocks noChangeAspect="1" noChangeArrowheads="1"/>
          </p:cNvPicPr>
          <p:nvPr/>
        </p:nvPicPr>
        <p:blipFill>
          <a:blip r:embed="rId3" cstate="print"/>
          <a:srcRect/>
          <a:stretch>
            <a:fillRect/>
          </a:stretch>
        </p:blipFill>
        <p:spPr bwMode="auto">
          <a:xfrm>
            <a:off x="6705600" y="4338720"/>
            <a:ext cx="1705869" cy="202882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23</a:t>
            </a:r>
          </a:p>
        </p:txBody>
      </p:sp>
      <p:sp>
        <p:nvSpPr>
          <p:cNvPr id="9" name="Rounded Rectangle 8"/>
          <p:cNvSpPr/>
          <p:nvPr/>
        </p:nvSpPr>
        <p:spPr>
          <a:xfrm>
            <a:off x="685800" y="212892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Now, break 3 cubes off your 7-stick, and put them in your lap.  How many do you still have in your hand?</a:t>
            </a:r>
          </a:p>
        </p:txBody>
      </p:sp>
      <p:sp>
        <p:nvSpPr>
          <p:cNvPr id="11" name="TextBox 10"/>
          <p:cNvSpPr txBox="1"/>
          <p:nvPr/>
        </p:nvSpPr>
        <p:spPr>
          <a:xfrm>
            <a:off x="2438400" y="5710320"/>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http://images.clipartpanda.com/pencil-clip-art-pencil-clip-art-17.jpg"/>
          <p:cNvPicPr>
            <a:picLocks noChangeAspect="1" noChangeArrowheads="1"/>
          </p:cNvPicPr>
          <p:nvPr/>
        </p:nvPicPr>
        <p:blipFill>
          <a:blip r:embed="rId3" cstate="print"/>
          <a:srcRect/>
          <a:stretch>
            <a:fillRect/>
          </a:stretch>
        </p:blipFill>
        <p:spPr bwMode="auto">
          <a:xfrm>
            <a:off x="838200" y="4105160"/>
            <a:ext cx="2243809" cy="222885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23</a:t>
            </a:r>
          </a:p>
        </p:txBody>
      </p:sp>
      <p:sp>
        <p:nvSpPr>
          <p:cNvPr id="9" name="Rounded Rectangle 8"/>
          <p:cNvSpPr/>
          <p:nvPr/>
        </p:nvSpPr>
        <p:spPr>
          <a:xfrm>
            <a:off x="685800" y="204776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Now, break 5 cubes off your 7-stick, and put them in your lap.  How many do you still have in your hand?</a:t>
            </a:r>
          </a:p>
        </p:txBody>
      </p:sp>
      <p:sp>
        <p:nvSpPr>
          <p:cNvPr id="11" name="TextBox 10"/>
          <p:cNvSpPr txBox="1"/>
          <p:nvPr/>
        </p:nvSpPr>
        <p:spPr>
          <a:xfrm>
            <a:off x="2438400" y="5629160"/>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23</a:t>
            </a:r>
          </a:p>
        </p:txBody>
      </p:sp>
      <p:sp>
        <p:nvSpPr>
          <p:cNvPr id="10" name="TextBox 9"/>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Put your cubes away, and erase your board.  Does anyone remember how we could draw 7 the 5-group way?</a:t>
            </a:r>
          </a:p>
        </p:txBody>
      </p:sp>
      <p:sp>
        <p:nvSpPr>
          <p:cNvPr id="11" name="TextBox 10"/>
          <p:cNvSpPr txBox="1"/>
          <p:nvPr/>
        </p:nvSpPr>
        <p:spPr>
          <a:xfrm>
            <a:off x="1074222" y="1762496"/>
            <a:ext cx="6934200" cy="769441"/>
          </a:xfrm>
          <a:prstGeom prst="rect">
            <a:avLst/>
          </a:prstGeom>
          <a:noFill/>
        </p:spPr>
        <p:txBody>
          <a:bodyPr wrap="square" rtlCol="0">
            <a:spAutoFit/>
          </a:bodyPr>
          <a:lstStyle/>
          <a:p>
            <a:pPr algn="ctr"/>
            <a:r>
              <a:rPr lang="en-US" sz="2200" b="1">
                <a:solidFill>
                  <a:srgbClr val="00B050"/>
                </a:solidFill>
              </a:rPr>
              <a:t>Let’s roll the die to see how many we should </a:t>
            </a:r>
          </a:p>
          <a:p>
            <a:pPr algn="ctr"/>
            <a:r>
              <a:rPr lang="en-US" sz="2200" b="1">
                <a:solidFill>
                  <a:srgbClr val="00B050"/>
                </a:solidFill>
              </a:rPr>
              <a:t>take away from our 7.</a:t>
            </a:r>
          </a:p>
        </p:txBody>
      </p:sp>
      <p:sp>
        <p:nvSpPr>
          <p:cNvPr id="13" name="TextBox 12"/>
          <p:cNvSpPr txBox="1"/>
          <p:nvPr/>
        </p:nvSpPr>
        <p:spPr>
          <a:xfrm>
            <a:off x="1219200" y="5867400"/>
            <a:ext cx="6842322" cy="461665"/>
          </a:xfrm>
          <a:prstGeom prst="rect">
            <a:avLst/>
          </a:prstGeom>
          <a:noFill/>
        </p:spPr>
        <p:txBody>
          <a:bodyPr wrap="none" rtlCol="0">
            <a:spAutoFit/>
          </a:bodyPr>
          <a:lstStyle/>
          <a:p>
            <a:pPr algn="ctr"/>
            <a:r>
              <a:rPr lang="en-US" sz="2400" b="1">
                <a:solidFill>
                  <a:srgbClr val="FF9900"/>
                </a:solidFill>
              </a:rPr>
              <a:t>Make a number bond and write a number sentence!</a:t>
            </a:r>
          </a:p>
        </p:txBody>
      </p:sp>
      <p:pic>
        <p:nvPicPr>
          <p:cNvPr id="436226" name="Picture 2" descr="http://images.clipartpanda.com/student-raising-hand-clip-art-RaisedHandGirl.png"/>
          <p:cNvPicPr>
            <a:picLocks noChangeAspect="1" noChangeArrowheads="1"/>
          </p:cNvPicPr>
          <p:nvPr/>
        </p:nvPicPr>
        <p:blipFill>
          <a:blip r:embed="rId3" cstate="print"/>
          <a:srcRect/>
          <a:stretch>
            <a:fillRect/>
          </a:stretch>
        </p:blipFill>
        <p:spPr bwMode="auto">
          <a:xfrm>
            <a:off x="6858000" y="2667000"/>
            <a:ext cx="1895475" cy="3048001"/>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23</a:t>
            </a:r>
          </a:p>
        </p:txBody>
      </p:sp>
      <p:sp>
        <p:nvSpPr>
          <p:cNvPr id="7" name="TextBox 6"/>
          <p:cNvSpPr txBox="1"/>
          <p:nvPr/>
        </p:nvSpPr>
        <p:spPr>
          <a:xfrm>
            <a:off x="1143000" y="990600"/>
            <a:ext cx="6934200" cy="1785104"/>
          </a:xfrm>
          <a:prstGeom prst="rect">
            <a:avLst/>
          </a:prstGeom>
          <a:noFill/>
        </p:spPr>
        <p:txBody>
          <a:bodyPr wrap="square" rtlCol="0">
            <a:spAutoFit/>
          </a:bodyPr>
          <a:lstStyle/>
          <a:p>
            <a:pPr algn="ctr"/>
            <a:r>
              <a:rPr lang="en-US" sz="2200" b="1">
                <a:solidFill>
                  <a:srgbClr val="FF0000"/>
                </a:solidFill>
              </a:rPr>
              <a:t>On your board, draw the 5-group for the number 7.  With</a:t>
            </a:r>
          </a:p>
          <a:p>
            <a:pPr algn="ctr"/>
            <a:r>
              <a:rPr lang="en-US" sz="2200" b="1">
                <a:solidFill>
                  <a:srgbClr val="FF0000"/>
                </a:solidFill>
              </a:rPr>
              <a:t>your partner, take turns rolling the die to find out how many you should take away each time.  When you roll, cross off the number, and work with your partner to write the number bond and the number sentence.</a:t>
            </a:r>
          </a:p>
        </p:txBody>
      </p:sp>
      <p:pic>
        <p:nvPicPr>
          <p:cNvPr id="399362" name="Picture 2" descr="http://m.thumbs.canstockphoto.com/canstock10035130.jpg"/>
          <p:cNvPicPr>
            <a:picLocks noChangeAspect="1" noChangeArrowheads="1"/>
          </p:cNvPicPr>
          <p:nvPr/>
        </p:nvPicPr>
        <p:blipFill>
          <a:blip r:embed="rId3" cstate="print"/>
          <a:srcRect/>
          <a:stretch>
            <a:fillRect/>
          </a:stretch>
        </p:blipFill>
        <p:spPr bwMode="auto">
          <a:xfrm>
            <a:off x="6705600" y="4572000"/>
            <a:ext cx="2133600" cy="1997827"/>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2701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427011" name="Picture 3"/>
          <p:cNvPicPr>
            <a:picLocks noChangeAspect="1" noChangeArrowheads="1"/>
          </p:cNvPicPr>
          <p:nvPr/>
        </p:nvPicPr>
        <p:blipFill>
          <a:blip r:embed="rId4" cstate="print"/>
          <a:srcRect/>
          <a:stretch>
            <a:fillRect/>
          </a:stretch>
        </p:blipFill>
        <p:spPr bwMode="auto">
          <a:xfrm>
            <a:off x="2057400" y="696856"/>
            <a:ext cx="5105400" cy="582777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27010" name="Picture 2"/>
          <p:cNvPicPr>
            <a:picLocks noChangeAspect="1" noChangeArrowheads="1"/>
          </p:cNvPicPr>
          <p:nvPr/>
        </p:nvPicPr>
        <p:blipFill>
          <a:blip r:embed="rId3" cstate="print"/>
          <a:srcRect/>
          <a:stretch>
            <a:fillRect/>
          </a:stretch>
        </p:blipFill>
        <p:spPr bwMode="auto">
          <a:xfrm>
            <a:off x="228600" y="228600"/>
            <a:ext cx="8686800" cy="457200"/>
          </a:xfrm>
          <a:prstGeom prst="rect">
            <a:avLst/>
          </a:prstGeom>
          <a:noFill/>
          <a:ln w="9525">
            <a:noFill/>
            <a:miter lim="800000"/>
            <a:headEnd/>
            <a:tailEnd/>
          </a:ln>
        </p:spPr>
      </p:pic>
      <p:pic>
        <p:nvPicPr>
          <p:cNvPr id="428034" name="Picture 2"/>
          <p:cNvPicPr>
            <a:picLocks noChangeAspect="1" noChangeArrowheads="1"/>
          </p:cNvPicPr>
          <p:nvPr/>
        </p:nvPicPr>
        <p:blipFill>
          <a:blip r:embed="rId4" cstate="print"/>
          <a:srcRect/>
          <a:stretch>
            <a:fillRect/>
          </a:stretch>
        </p:blipFill>
        <p:spPr bwMode="auto">
          <a:xfrm>
            <a:off x="2057400" y="685800"/>
            <a:ext cx="5048250" cy="59150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47189" y="4114800"/>
            <a:ext cx="1442127" cy="1784075"/>
          </a:xfrm>
          <a:prstGeom prst="rect">
            <a:avLst/>
          </a:prstGeom>
        </p:spPr>
      </p:pic>
      <p:pic>
        <p:nvPicPr>
          <p:cNvPr id="2" name="Picture 1"/>
          <p:cNvPicPr>
            <a:picLocks noChangeAspect="1"/>
          </p:cNvPicPr>
          <p:nvPr/>
        </p:nvPicPr>
        <p:blipFill>
          <a:blip r:embed="rId4"/>
          <a:stretch>
            <a:fillRect/>
          </a:stretch>
        </p:blipFill>
        <p:spPr>
          <a:xfrm>
            <a:off x="2430508" y="1472605"/>
            <a:ext cx="4275092" cy="3005138"/>
          </a:xfrm>
          <a:prstGeom prst="rect">
            <a:avLst/>
          </a:prstGeom>
        </p:spPr>
      </p:pic>
    </p:spTree>
    <p:extLst>
      <p:ext uri="{BB962C8B-B14F-4D97-AF65-F5344CB8AC3E}">
        <p14:creationId xmlns:p14="http://schemas.microsoft.com/office/powerpoint/2010/main" val="946341498"/>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45781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24</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50" kern="0">
              <a:solidFill>
                <a:sysClr val="windowText" lastClr="000000"/>
              </a:solidFill>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rPr>
              <a:t>I can </a:t>
            </a:r>
            <a:r>
              <a:rPr lang="en-US" sz="4000" kern="0">
                <a:solidFill>
                  <a:sysClr val="windowText" lastClr="000000"/>
                </a:solidFill>
                <a:latin typeface="Kristen ITC" panose="03050502040202030202" pitchFamily="66" charset="0"/>
              </a:rPr>
              <a:t>take apart 8 to show subtraction.</a:t>
            </a:r>
            <a:endParaRPr kumimoji="0" lang="en-US" sz="40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1533965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orldartsme.com/images/double-bubble-gum-clipart-1.jpg"/>
          <p:cNvPicPr>
            <a:picLocks noChangeAspect="1" noChangeArrowheads="1"/>
          </p:cNvPicPr>
          <p:nvPr/>
        </p:nvPicPr>
        <p:blipFill>
          <a:blip r:embed="rId3" cstate="print"/>
          <a:srcRect/>
          <a:stretch>
            <a:fillRect/>
          </a:stretch>
        </p:blipFill>
        <p:spPr bwMode="auto">
          <a:xfrm>
            <a:off x="5638800" y="4495800"/>
            <a:ext cx="3084262" cy="1905078"/>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2</a:t>
            </a:r>
          </a:p>
        </p:txBody>
      </p:sp>
      <p:sp>
        <p:nvSpPr>
          <p:cNvPr id="16" name="TextBox 15"/>
          <p:cNvSpPr txBox="1"/>
          <p:nvPr/>
        </p:nvSpPr>
        <p:spPr>
          <a:xfrm>
            <a:off x="985406" y="801553"/>
            <a:ext cx="7086600" cy="4062651"/>
          </a:xfrm>
          <a:prstGeom prst="rect">
            <a:avLst/>
          </a:prstGeom>
          <a:noFill/>
        </p:spPr>
        <p:txBody>
          <a:bodyPr wrap="square" rtlCol="0">
            <a:spAutoFit/>
          </a:bodyPr>
          <a:lstStyle/>
          <a:p>
            <a:pPr algn="ctr"/>
            <a:r>
              <a:rPr lang="en-US" sz="2400" b="1"/>
              <a:t>Margaret and Caleb discovered that if they put</a:t>
            </a:r>
          </a:p>
          <a:p>
            <a:pPr algn="ctr"/>
            <a:r>
              <a:rPr lang="en-US" sz="2400" b="1"/>
              <a:t>their money together, they would have the 5 pennies</a:t>
            </a:r>
          </a:p>
          <a:p>
            <a:pPr algn="ctr"/>
            <a:r>
              <a:rPr lang="en-US" sz="2400" b="1"/>
              <a:t>they need to buy some gum.  Yum!</a:t>
            </a:r>
          </a:p>
          <a:p>
            <a:pPr algn="ctr"/>
            <a:endParaRPr lang="en-US" sz="1600" b="1"/>
          </a:p>
          <a:p>
            <a:pPr algn="ctr"/>
            <a:r>
              <a:rPr lang="en-US" sz="1600" b="1"/>
              <a:t>Put 5 pennies in the middle of your desk.  Now, slide some to one side of your desk to show how much money Margaret might have had.  Put the other coins on the other side of the desk to show how much money Caleb might have had.</a:t>
            </a:r>
          </a:p>
          <a:p>
            <a:pPr algn="ctr"/>
            <a:endParaRPr lang="en-US" sz="1600" b="1"/>
          </a:p>
          <a:p>
            <a:pPr algn="ctr"/>
            <a:r>
              <a:rPr lang="en-US" sz="1600" b="1"/>
              <a:t>Check with your friend to see how he showed Margaret and Caleb’s coins.  What do you notice?</a:t>
            </a:r>
          </a:p>
          <a:p>
            <a:pPr algn="ctr"/>
            <a:endParaRPr lang="en-US" sz="1600" b="1"/>
          </a:p>
          <a:p>
            <a:pPr algn="ctr"/>
            <a:r>
              <a:rPr lang="en-US" sz="1600" b="1"/>
              <a:t>Slide the coins together again to make sure you have enough for the gum.  Now, act out the story again.  Could you take apart the pennies in a different way?</a:t>
            </a:r>
          </a:p>
          <a:p>
            <a:pPr algn="ctr"/>
            <a:endParaRPr lang="en-US" b="1"/>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0"/>
            <a:ext cx="6858001" cy="9144002"/>
          </a:xfrm>
          <a:prstGeom prst="rect">
            <a:avLst/>
          </a:prstGeom>
        </p:spPr>
      </p:pic>
      <p:sp>
        <p:nvSpPr>
          <p:cNvPr id="34" name="TextBox 33"/>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30089" y="670681"/>
            <a:ext cx="7467598" cy="523220"/>
          </a:xfrm>
          <a:prstGeom prst="rect">
            <a:avLst/>
          </a:prstGeom>
          <a:noFill/>
        </p:spPr>
        <p:txBody>
          <a:bodyPr wrap="square" rtlCol="0">
            <a:spAutoFit/>
          </a:bodyPr>
          <a:lstStyle/>
          <a:p>
            <a:pPr algn="ctr"/>
            <a:r>
              <a:rPr lang="en-US" sz="2800" b="1"/>
              <a:t>Happy Counting</a:t>
            </a:r>
            <a:endParaRPr lang="en-US" sz="8000" b="1"/>
          </a:p>
        </p:txBody>
      </p:sp>
      <p:sp>
        <p:nvSpPr>
          <p:cNvPr id="14" name="TextBox 13"/>
          <p:cNvSpPr txBox="1"/>
          <p:nvPr/>
        </p:nvSpPr>
        <p:spPr>
          <a:xfrm>
            <a:off x="789718" y="1240661"/>
            <a:ext cx="7564566" cy="1754326"/>
          </a:xfrm>
          <a:prstGeom prst="rect">
            <a:avLst/>
          </a:prstGeom>
          <a:noFill/>
        </p:spPr>
        <p:txBody>
          <a:bodyPr wrap="square" rtlCol="0">
            <a:spAutoFit/>
          </a:bodyPr>
          <a:lstStyle/>
          <a:p>
            <a:pPr algn="ctr"/>
            <a:r>
              <a:rPr lang="en-US" b="1">
                <a:solidFill>
                  <a:srgbClr val="C00000"/>
                </a:solidFill>
              </a:rPr>
              <a:t>Let’s play Happy Counting!  When I hold my hand like this (point two fingers up), I want you to count up.  If I put my hand like this (point two fingers down), I want you to count down.  If I do this (close fist), that means stop, but try hard to remember the last number you said.  Ready? </a:t>
            </a:r>
          </a:p>
          <a:p>
            <a:pPr algn="ctr"/>
            <a:endParaRPr lang="en-US" b="1">
              <a:solidFill>
                <a:srgbClr val="C00000"/>
              </a:solidFill>
            </a:endParaRPr>
          </a:p>
          <a:p>
            <a:pPr algn="ctr"/>
            <a:r>
              <a:rPr lang="en-US" b="1"/>
              <a:t>(Continue the count to 20.)</a:t>
            </a: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 descr="https://clipartoons.com/wp-content/uploads/2016/01/happy-school-children-clipart-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5743" y="3324601"/>
            <a:ext cx="4932515" cy="327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69816"/>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17" name="TextBox 16"/>
          <p:cNvSpPr txBox="1"/>
          <p:nvPr/>
        </p:nvSpPr>
        <p:spPr>
          <a:xfrm>
            <a:off x="838202" y="951740"/>
            <a:ext cx="7467598" cy="523220"/>
          </a:xfrm>
          <a:prstGeom prst="rect">
            <a:avLst/>
          </a:prstGeom>
          <a:noFill/>
        </p:spPr>
        <p:txBody>
          <a:bodyPr wrap="square" rtlCol="0">
            <a:spAutoFit/>
          </a:bodyPr>
          <a:lstStyle/>
          <a:p>
            <a:pPr algn="ctr"/>
            <a:r>
              <a:rPr lang="en-US" sz="2800" b="1"/>
              <a:t>Roll and Draw 5-Groups</a:t>
            </a:r>
            <a:endParaRPr lang="en-US" sz="8000" b="1"/>
          </a:p>
        </p:txBody>
      </p:sp>
      <p:sp>
        <p:nvSpPr>
          <p:cNvPr id="15" name="TextBox 14"/>
          <p:cNvSpPr txBox="1"/>
          <p:nvPr/>
        </p:nvSpPr>
        <p:spPr>
          <a:xfrm>
            <a:off x="1888637" y="1572640"/>
            <a:ext cx="5366728" cy="707886"/>
          </a:xfrm>
          <a:prstGeom prst="rect">
            <a:avLst/>
          </a:prstGeom>
          <a:noFill/>
        </p:spPr>
        <p:txBody>
          <a:bodyPr wrap="square" rtlCol="0">
            <a:spAutoFit/>
          </a:bodyPr>
          <a:lstStyle/>
          <a:p>
            <a:pPr algn="ctr"/>
            <a:r>
              <a:rPr lang="en-US" sz="2000" b="1">
                <a:solidFill>
                  <a:srgbClr val="0000FF"/>
                </a:solidFill>
              </a:rPr>
              <a:t>Roll the die, count the dots, and then draw the number as a 5-group.</a:t>
            </a:r>
          </a:p>
        </p:txBody>
      </p:sp>
      <p:pic>
        <p:nvPicPr>
          <p:cNvPr id="39938" name="Picture 2" descr="http://www.clipartbest.com/cliparts/pT5/e9M/pT5e9Mdn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53" y="4419600"/>
            <a:ext cx="2331905" cy="233190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http://clipartgo.com/wp-content/uploads/2016/05/Blue-pencil-clip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265949">
            <a:off x="5887460" y="3656492"/>
            <a:ext cx="2874567" cy="245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2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wipe(down)">
                                      <p:cBhvr>
                                        <p:cTn id="7" dur="580">
                                          <p:stCondLst>
                                            <p:cond delay="0"/>
                                          </p:stCondLst>
                                        </p:cTn>
                                        <p:tgtEl>
                                          <p:spTgt spid="39938"/>
                                        </p:tgtEl>
                                      </p:cBhvr>
                                    </p:animEffect>
                                    <p:anim calcmode="lin" valueType="num">
                                      <p:cBhvr>
                                        <p:cTn id="8" dur="1822" tmFilter="0,0; 0.14,0.36; 0.43,0.73; 0.71,0.91; 1.0,1.0">
                                          <p:stCondLst>
                                            <p:cond delay="0"/>
                                          </p:stCondLst>
                                        </p:cTn>
                                        <p:tgtEl>
                                          <p:spTgt spid="399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9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9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9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9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9938"/>
                                        </p:tgtEl>
                                      </p:cBhvr>
                                      <p:to x="100000" y="60000"/>
                                    </p:animScale>
                                    <p:animScale>
                                      <p:cBhvr>
                                        <p:cTn id="14" dur="166" decel="50000">
                                          <p:stCondLst>
                                            <p:cond delay="676"/>
                                          </p:stCondLst>
                                        </p:cTn>
                                        <p:tgtEl>
                                          <p:spTgt spid="39938"/>
                                        </p:tgtEl>
                                      </p:cBhvr>
                                      <p:to x="100000" y="100000"/>
                                    </p:animScale>
                                    <p:animScale>
                                      <p:cBhvr>
                                        <p:cTn id="15" dur="26">
                                          <p:stCondLst>
                                            <p:cond delay="1312"/>
                                          </p:stCondLst>
                                        </p:cTn>
                                        <p:tgtEl>
                                          <p:spTgt spid="39938"/>
                                        </p:tgtEl>
                                      </p:cBhvr>
                                      <p:to x="100000" y="80000"/>
                                    </p:animScale>
                                    <p:animScale>
                                      <p:cBhvr>
                                        <p:cTn id="16" dur="166" decel="50000">
                                          <p:stCondLst>
                                            <p:cond delay="1338"/>
                                          </p:stCondLst>
                                        </p:cTn>
                                        <p:tgtEl>
                                          <p:spTgt spid="39938"/>
                                        </p:tgtEl>
                                      </p:cBhvr>
                                      <p:to x="100000" y="100000"/>
                                    </p:animScale>
                                    <p:animScale>
                                      <p:cBhvr>
                                        <p:cTn id="17" dur="26">
                                          <p:stCondLst>
                                            <p:cond delay="1642"/>
                                          </p:stCondLst>
                                        </p:cTn>
                                        <p:tgtEl>
                                          <p:spTgt spid="39938"/>
                                        </p:tgtEl>
                                      </p:cBhvr>
                                      <p:to x="100000" y="90000"/>
                                    </p:animScale>
                                    <p:animScale>
                                      <p:cBhvr>
                                        <p:cTn id="18" dur="166" decel="50000">
                                          <p:stCondLst>
                                            <p:cond delay="1668"/>
                                          </p:stCondLst>
                                        </p:cTn>
                                        <p:tgtEl>
                                          <p:spTgt spid="39938"/>
                                        </p:tgtEl>
                                      </p:cBhvr>
                                      <p:to x="100000" y="100000"/>
                                    </p:animScale>
                                    <p:animScale>
                                      <p:cBhvr>
                                        <p:cTn id="19" dur="26">
                                          <p:stCondLst>
                                            <p:cond delay="1808"/>
                                          </p:stCondLst>
                                        </p:cTn>
                                        <p:tgtEl>
                                          <p:spTgt spid="39938"/>
                                        </p:tgtEl>
                                      </p:cBhvr>
                                      <p:to x="100000" y="95000"/>
                                    </p:animScale>
                                    <p:animScale>
                                      <p:cBhvr>
                                        <p:cTn id="20" dur="166" decel="50000">
                                          <p:stCondLst>
                                            <p:cond delay="1834"/>
                                          </p:stCondLst>
                                        </p:cTn>
                                        <p:tgtEl>
                                          <p:spTgt spid="39938"/>
                                        </p:tgtEl>
                                      </p:cBhvr>
                                      <p:to x="100000" y="100000"/>
                                    </p:animScale>
                                  </p:childTnLst>
                                </p:cTn>
                              </p:par>
                              <p:par>
                                <p:cTn id="21" presetID="8" presetClass="emph" presetSubtype="0" fill="hold" nodeType="withEffect">
                                  <p:stCondLst>
                                    <p:cond delay="0"/>
                                  </p:stCondLst>
                                  <p:childTnLst>
                                    <p:animRot by="21600000">
                                      <p:cBhvr>
                                        <p:cTn id="22" dur="2000" fill="hold"/>
                                        <p:tgtEl>
                                          <p:spTgt spid="399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Draw 4 circles on your board.  Put </a:t>
            </a:r>
            <a:r>
              <a:rPr lang="en-US" sz="2000" b="1" err="1">
                <a:solidFill>
                  <a:srgbClr val="0000FF"/>
                </a:solidFill>
              </a:rPr>
              <a:t>Xs</a:t>
            </a:r>
            <a:r>
              <a:rPr lang="en-US" sz="2000" b="1">
                <a:solidFill>
                  <a:srgbClr val="0000FF"/>
                </a:solidFill>
              </a:rPr>
              <a:t> on two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4.</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379646"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0034" y="2647747"/>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0303"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810" y="250340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588" y="2541631"/>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60422"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39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heel(1)">
                                      <p:cBhvr>
                                        <p:cTn id="15" dur="1000"/>
                                        <p:tgtEl>
                                          <p:spTgt spid="22"/>
                                        </p:tgtEl>
                                      </p:cBhvr>
                                    </p:animEffect>
                                  </p:child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0192" y="1042062"/>
            <a:ext cx="7965584" cy="1015663"/>
          </a:xfrm>
          <a:prstGeom prst="rect">
            <a:avLst/>
          </a:prstGeom>
          <a:noFill/>
        </p:spPr>
        <p:txBody>
          <a:bodyPr wrap="square" rtlCol="0">
            <a:spAutoFit/>
          </a:bodyPr>
          <a:lstStyle/>
          <a:p>
            <a:pPr algn="ctr"/>
            <a:r>
              <a:rPr lang="en-US" sz="2000" b="1">
                <a:solidFill>
                  <a:srgbClr val="0000FF"/>
                </a:solidFill>
              </a:rPr>
              <a:t>  Erase.  Draw 5 circles on your board.  Put </a:t>
            </a:r>
            <a:r>
              <a:rPr lang="en-US" sz="2000" b="1" err="1">
                <a:solidFill>
                  <a:srgbClr val="0000FF"/>
                </a:solidFill>
              </a:rPr>
              <a:t>Xs</a:t>
            </a:r>
            <a:r>
              <a:rPr lang="en-US" sz="2000" b="1">
                <a:solidFill>
                  <a:srgbClr val="0000FF"/>
                </a:solidFill>
              </a:rPr>
              <a:t> on two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5.</a:t>
            </a:r>
          </a:p>
        </p:txBody>
      </p:sp>
    </p:spTree>
    <p:extLst>
      <p:ext uri="{BB962C8B-B14F-4D97-AF65-F5344CB8AC3E}">
        <p14:creationId xmlns:p14="http://schemas.microsoft.com/office/powerpoint/2010/main" val="25872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P spid="28" grpId="0" animBg="1"/>
      <p:bldP spid="23" grpId="0"/>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0192" y="1042062"/>
            <a:ext cx="7965584" cy="1015663"/>
          </a:xfrm>
          <a:prstGeom prst="rect">
            <a:avLst/>
          </a:prstGeom>
          <a:noFill/>
        </p:spPr>
        <p:txBody>
          <a:bodyPr wrap="square" rtlCol="0">
            <a:spAutoFit/>
          </a:bodyPr>
          <a:lstStyle/>
          <a:p>
            <a:pPr algn="ctr"/>
            <a:r>
              <a:rPr lang="en-US" sz="2000" b="1">
                <a:solidFill>
                  <a:srgbClr val="0000FF"/>
                </a:solidFill>
              </a:rPr>
              <a:t>  Erase.  Draw 6 circles on your board.  Put </a:t>
            </a:r>
            <a:r>
              <a:rPr lang="en-US" sz="2000" b="1" err="1">
                <a:solidFill>
                  <a:srgbClr val="0000FF"/>
                </a:solidFill>
              </a:rPr>
              <a:t>Xs</a:t>
            </a:r>
            <a:r>
              <a:rPr lang="en-US" sz="2000" b="1">
                <a:solidFill>
                  <a:srgbClr val="0000FF"/>
                </a:solidFill>
              </a:rPr>
              <a:t> on two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6.</a:t>
            </a:r>
          </a:p>
        </p:txBody>
      </p:sp>
      <p:sp>
        <p:nvSpPr>
          <p:cNvPr id="26" name="Oval 25"/>
          <p:cNvSpPr/>
          <p:nvPr/>
        </p:nvSpPr>
        <p:spPr>
          <a:xfrm>
            <a:off x="2539929" y="4287408"/>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3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par>
                          <p:cTn id="31" fill="hold">
                            <p:stCondLst>
                              <p:cond delay="5000"/>
                            </p:stCondLst>
                            <p:childTnLst>
                              <p:par>
                                <p:cTn id="32" presetID="21" presetClass="entr" presetSubtype="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50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P spid="28" grpId="0" animBg="1"/>
      <p:bldP spid="23" grpId="0"/>
      <p:bldP spid="26" grpId="0" animBg="1"/>
    </p:bld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0192" y="1042062"/>
            <a:ext cx="7965584" cy="1015663"/>
          </a:xfrm>
          <a:prstGeom prst="rect">
            <a:avLst/>
          </a:prstGeom>
          <a:noFill/>
        </p:spPr>
        <p:txBody>
          <a:bodyPr wrap="square" rtlCol="0">
            <a:spAutoFit/>
          </a:bodyPr>
          <a:lstStyle/>
          <a:p>
            <a:pPr algn="ctr"/>
            <a:r>
              <a:rPr lang="en-US" sz="2000" b="1">
                <a:solidFill>
                  <a:srgbClr val="0000FF"/>
                </a:solidFill>
              </a:rPr>
              <a:t>  Erase.  Draw 7 circles on your board.  Put </a:t>
            </a:r>
            <a:r>
              <a:rPr lang="en-US" sz="2000" b="1" err="1">
                <a:solidFill>
                  <a:srgbClr val="0000FF"/>
                </a:solidFill>
              </a:rPr>
              <a:t>Xs</a:t>
            </a:r>
            <a:r>
              <a:rPr lang="en-US" sz="2000" b="1">
                <a:solidFill>
                  <a:srgbClr val="0000FF"/>
                </a:solidFill>
              </a:rPr>
              <a:t> on two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7.</a:t>
            </a:r>
          </a:p>
        </p:txBody>
      </p:sp>
      <p:sp>
        <p:nvSpPr>
          <p:cNvPr id="26" name="Oval 25"/>
          <p:cNvSpPr/>
          <p:nvPr/>
        </p:nvSpPr>
        <p:spPr>
          <a:xfrm>
            <a:off x="2539929" y="4287408"/>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30570" y="4287408"/>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6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par>
                          <p:cTn id="31" fill="hold">
                            <p:stCondLst>
                              <p:cond delay="5000"/>
                            </p:stCondLst>
                            <p:childTnLst>
                              <p:par>
                                <p:cTn id="32" presetID="21" presetClass="entr" presetSubtype="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1000"/>
                                        <p:tgtEl>
                                          <p:spTgt spid="26"/>
                                        </p:tgtEl>
                                      </p:cBhvr>
                                    </p:animEffect>
                                  </p:childTnLst>
                                </p:cTn>
                              </p:par>
                            </p:childTnLst>
                          </p:cTn>
                        </p:par>
                        <p:par>
                          <p:cTn id="35" fill="hold">
                            <p:stCondLst>
                              <p:cond delay="6000"/>
                            </p:stCondLst>
                            <p:childTnLst>
                              <p:par>
                                <p:cTn id="36" presetID="21"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50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P spid="28" grpId="0" animBg="1"/>
      <p:bldP spid="23" grpId="0"/>
      <p:bldP spid="26" grpId="0" animBg="1"/>
      <p:bldP spid="29"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2203350"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62399"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721448" y="3086074"/>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1081" y="2914002"/>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186" y="2923834"/>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565166" y="1192148"/>
            <a:ext cx="7965584" cy="1015663"/>
          </a:xfrm>
          <a:prstGeom prst="rect">
            <a:avLst/>
          </a:prstGeom>
          <a:noFill/>
        </p:spPr>
        <p:txBody>
          <a:bodyPr wrap="square" rtlCol="0">
            <a:spAutoFit/>
          </a:bodyPr>
          <a:lstStyle/>
          <a:p>
            <a:pPr algn="ctr"/>
            <a:r>
              <a:rPr lang="en-US" sz="2000" b="1">
                <a:solidFill>
                  <a:srgbClr val="0000FF"/>
                </a:solidFill>
              </a:rPr>
              <a:t>  Erase.  Draw 3 circles on your board.  Put </a:t>
            </a:r>
            <a:r>
              <a:rPr lang="en-US" sz="2000" b="1" err="1">
                <a:solidFill>
                  <a:srgbClr val="0000FF"/>
                </a:solidFill>
              </a:rPr>
              <a:t>Xs</a:t>
            </a:r>
            <a:r>
              <a:rPr lang="en-US" sz="2000" b="1">
                <a:solidFill>
                  <a:srgbClr val="0000FF"/>
                </a:solidFill>
              </a:rPr>
              <a:t> on two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3.</a:t>
            </a:r>
          </a:p>
        </p:txBody>
      </p:sp>
    </p:spTree>
    <p:extLst>
      <p:ext uri="{BB962C8B-B14F-4D97-AF65-F5344CB8AC3E}">
        <p14:creationId xmlns:p14="http://schemas.microsoft.com/office/powerpoint/2010/main" val="32675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1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50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p:bld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854264" y="1106347"/>
            <a:ext cx="7435471" cy="1015663"/>
          </a:xfrm>
          <a:prstGeom prst="rect">
            <a:avLst/>
          </a:prstGeom>
          <a:noFill/>
        </p:spPr>
        <p:txBody>
          <a:bodyPr wrap="square" rtlCol="0">
            <a:spAutoFit/>
          </a:bodyPr>
          <a:lstStyle/>
          <a:p>
            <a:pPr algn="ctr"/>
            <a:r>
              <a:rPr lang="en-US" sz="2000" b="1">
                <a:solidFill>
                  <a:srgbClr val="0000FF"/>
                </a:solidFill>
              </a:rPr>
              <a:t>Draw 4 circles on your board.  Put </a:t>
            </a:r>
            <a:r>
              <a:rPr lang="en-US" sz="2000" b="1" err="1">
                <a:solidFill>
                  <a:srgbClr val="0000FF"/>
                </a:solidFill>
              </a:rPr>
              <a:t>Xs</a:t>
            </a:r>
            <a:r>
              <a:rPr lang="en-US" sz="2000" b="1">
                <a:solidFill>
                  <a:srgbClr val="0000FF"/>
                </a:solidFill>
              </a:rPr>
              <a:t> on three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4.</a:t>
            </a: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379646"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120034" y="2647747"/>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600303"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810" y="250340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588" y="2541631"/>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4860422" y="2629371"/>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472" y="2485800"/>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69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heel(1)">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50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8" grpId="0" animBg="1"/>
      <p:bldP spid="24" grpId="0" animBg="1"/>
      <p:bldP spid="22" grpId="0" animBg="1"/>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0192" y="1042062"/>
            <a:ext cx="7965584" cy="1015663"/>
          </a:xfrm>
          <a:prstGeom prst="rect">
            <a:avLst/>
          </a:prstGeom>
          <a:noFill/>
        </p:spPr>
        <p:txBody>
          <a:bodyPr wrap="square" rtlCol="0">
            <a:spAutoFit/>
          </a:bodyPr>
          <a:lstStyle/>
          <a:p>
            <a:pPr algn="ctr"/>
            <a:r>
              <a:rPr lang="en-US" sz="2000" b="1">
                <a:solidFill>
                  <a:srgbClr val="0000FF"/>
                </a:solidFill>
              </a:rPr>
              <a:t>  Erase.  Draw 5 circles on your board.  Put </a:t>
            </a:r>
            <a:r>
              <a:rPr lang="en-US" sz="2000" b="1" err="1">
                <a:solidFill>
                  <a:srgbClr val="0000FF"/>
                </a:solidFill>
              </a:rPr>
              <a:t>Xs</a:t>
            </a:r>
            <a:r>
              <a:rPr lang="en-US" sz="2000" b="1">
                <a:solidFill>
                  <a:srgbClr val="0000FF"/>
                </a:solidFill>
              </a:rPr>
              <a:t> on four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5.</a:t>
            </a:r>
          </a:p>
        </p:txBody>
      </p:sp>
      <p:pic>
        <p:nvPicPr>
          <p:cNvPr id="29"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5395"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2940"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8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50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500"/>
                                  </p:stCondLst>
                                  <p:childTnLst>
                                    <p:set>
                                      <p:cBhvr>
                                        <p:cTn id="40" dur="1" fill="hold">
                                          <p:stCondLst>
                                            <p:cond delay="0"/>
                                          </p:stCondLst>
                                        </p:cTn>
                                        <p:tgtEl>
                                          <p:spTgt spid="29"/>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50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P spid="28" grpId="0" animBg="1"/>
      <p:bldP spid="23" grpId="0"/>
    </p:bld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0192" y="1042062"/>
            <a:ext cx="7965584" cy="1015663"/>
          </a:xfrm>
          <a:prstGeom prst="rect">
            <a:avLst/>
          </a:prstGeom>
          <a:noFill/>
        </p:spPr>
        <p:txBody>
          <a:bodyPr wrap="square" rtlCol="0">
            <a:spAutoFit/>
          </a:bodyPr>
          <a:lstStyle/>
          <a:p>
            <a:pPr algn="ctr"/>
            <a:r>
              <a:rPr lang="en-US" sz="2000" b="1">
                <a:solidFill>
                  <a:srgbClr val="0000FF"/>
                </a:solidFill>
              </a:rPr>
              <a:t>  Erase.  Draw 6 circles on your board.  Put </a:t>
            </a:r>
            <a:r>
              <a:rPr lang="en-US" sz="2000" b="1" err="1">
                <a:solidFill>
                  <a:srgbClr val="0000FF"/>
                </a:solidFill>
              </a:rPr>
              <a:t>Xs</a:t>
            </a:r>
            <a:r>
              <a:rPr lang="en-US" sz="2000" b="1">
                <a:solidFill>
                  <a:srgbClr val="0000FF"/>
                </a:solidFill>
              </a:rPr>
              <a:t> on five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6.</a:t>
            </a:r>
          </a:p>
        </p:txBody>
      </p:sp>
      <p:sp>
        <p:nvSpPr>
          <p:cNvPr id="26" name="Oval 25"/>
          <p:cNvSpPr/>
          <p:nvPr/>
        </p:nvSpPr>
        <p:spPr>
          <a:xfrm>
            <a:off x="2539929" y="4287408"/>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4629" y="2432600"/>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5097"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521" y="2432598"/>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5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par>
                          <p:cTn id="31" fill="hold">
                            <p:stCondLst>
                              <p:cond delay="5000"/>
                            </p:stCondLst>
                            <p:childTnLst>
                              <p:par>
                                <p:cTn id="32" presetID="21" presetClass="entr" presetSubtype="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10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500"/>
                                  </p:stCondLst>
                                  <p:childTnLst>
                                    <p:set>
                                      <p:cBhvr>
                                        <p:cTn id="41" dur="1" fill="hold">
                                          <p:stCondLst>
                                            <p:cond delay="0"/>
                                          </p:stCondLst>
                                        </p:cTn>
                                        <p:tgtEl>
                                          <p:spTgt spid="25"/>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500"/>
                                  </p:stCondLst>
                                  <p:childTnLst>
                                    <p:set>
                                      <p:cBhvr>
                                        <p:cTn id="44" dur="1" fill="hold">
                                          <p:stCondLst>
                                            <p:cond delay="0"/>
                                          </p:stCondLst>
                                        </p:cTn>
                                        <p:tgtEl>
                                          <p:spTgt spid="29"/>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500"/>
                                  </p:stCondLst>
                                  <p:childTnLst>
                                    <p:set>
                                      <p:cBhvr>
                                        <p:cTn id="47" dur="1" fill="hold">
                                          <p:stCondLst>
                                            <p:cond delay="0"/>
                                          </p:stCondLst>
                                        </p:cTn>
                                        <p:tgtEl>
                                          <p:spTgt spid="30"/>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nodeType="afterEffect">
                                  <p:stCondLst>
                                    <p:cond delay="50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P spid="28" grpId="0" animBg="1"/>
      <p:bldP spid="23" grpId="0"/>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2</a:t>
            </a:r>
          </a:p>
        </p:txBody>
      </p:sp>
      <p:sp>
        <p:nvSpPr>
          <p:cNvPr id="16" name="TextBox 15"/>
          <p:cNvSpPr txBox="1"/>
          <p:nvPr/>
        </p:nvSpPr>
        <p:spPr>
          <a:xfrm>
            <a:off x="762000" y="762000"/>
            <a:ext cx="2667000" cy="1107996"/>
          </a:xfrm>
          <a:prstGeom prst="rect">
            <a:avLst/>
          </a:prstGeom>
          <a:noFill/>
        </p:spPr>
        <p:txBody>
          <a:bodyPr wrap="square" rtlCol="0">
            <a:spAutoFit/>
          </a:bodyPr>
          <a:lstStyle/>
          <a:p>
            <a:pPr algn="ctr"/>
            <a:r>
              <a:rPr lang="en-US" sz="2200" b="1">
                <a:solidFill>
                  <a:srgbClr val="0000FF"/>
                </a:solidFill>
              </a:rPr>
              <a:t>Let’s show this story with our real hula hoops!</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4724400" y="10668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724400" y="35814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1905000" y="2362200"/>
            <a:ext cx="2057400" cy="2057402"/>
          </a:xfrm>
          <a:prstGeom prst="rect">
            <a:avLst/>
          </a:prstGeom>
          <a:noFill/>
        </p:spPr>
      </p:pic>
      <p:cxnSp>
        <p:nvCxnSpPr>
          <p:cNvPr id="32" name="Straight Connector 31"/>
          <p:cNvCxnSpPr/>
          <p:nvPr/>
        </p:nvCxnSpPr>
        <p:spPr>
          <a:xfrm>
            <a:off x="3886200" y="3657600"/>
            <a:ext cx="914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886200" y="2362200"/>
            <a:ext cx="914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7108" name="Picture 4" descr="http://www.decalmenow.com/fpdb/images/BoyTeenager2.gif"/>
          <p:cNvPicPr>
            <a:picLocks noChangeAspect="1" noChangeArrowheads="1"/>
          </p:cNvPicPr>
          <p:nvPr/>
        </p:nvPicPr>
        <p:blipFill>
          <a:blip r:embed="rId4" cstate="print"/>
          <a:srcRect/>
          <a:stretch>
            <a:fillRect/>
          </a:stretch>
        </p:blipFill>
        <p:spPr bwMode="auto">
          <a:xfrm>
            <a:off x="4953000" y="1752600"/>
            <a:ext cx="647700" cy="863601"/>
          </a:xfrm>
          <a:prstGeom prst="rect">
            <a:avLst/>
          </a:prstGeom>
          <a:noFill/>
        </p:spPr>
      </p:pic>
      <p:pic>
        <p:nvPicPr>
          <p:cNvPr id="37" name="Picture 4" descr="http://www.decalmenow.com/fpdb/images/BoyTeenager2.gif"/>
          <p:cNvPicPr>
            <a:picLocks noChangeAspect="1" noChangeArrowheads="1"/>
          </p:cNvPicPr>
          <p:nvPr/>
        </p:nvPicPr>
        <p:blipFill>
          <a:blip r:embed="rId4" cstate="print"/>
          <a:srcRect/>
          <a:stretch>
            <a:fillRect/>
          </a:stretch>
        </p:blipFill>
        <p:spPr bwMode="auto">
          <a:xfrm>
            <a:off x="5486400" y="1295400"/>
            <a:ext cx="647700" cy="863601"/>
          </a:xfrm>
          <a:prstGeom prst="rect">
            <a:avLst/>
          </a:prstGeom>
          <a:noFill/>
        </p:spPr>
      </p:pic>
      <p:pic>
        <p:nvPicPr>
          <p:cNvPr id="25" name="Picture 8" descr="http://www.clipartbest.com/cliparts/4ib/onr/4ibonr7yT.jpeg"/>
          <p:cNvPicPr>
            <a:picLocks noChangeAspect="1" noChangeArrowheads="1"/>
          </p:cNvPicPr>
          <p:nvPr/>
        </p:nvPicPr>
        <p:blipFill>
          <a:blip r:embed="rId5" cstate="print"/>
          <a:srcRect/>
          <a:stretch>
            <a:fillRect/>
          </a:stretch>
        </p:blipFill>
        <p:spPr bwMode="auto">
          <a:xfrm>
            <a:off x="5410200" y="4191000"/>
            <a:ext cx="629985" cy="838200"/>
          </a:xfrm>
          <a:prstGeom prst="rect">
            <a:avLst/>
          </a:prstGeom>
          <a:noFill/>
        </p:spPr>
      </p:pic>
      <p:pic>
        <p:nvPicPr>
          <p:cNvPr id="221186" name="Picture 2"/>
          <p:cNvPicPr>
            <a:picLocks noChangeAspect="1" noChangeArrowheads="1"/>
          </p:cNvPicPr>
          <p:nvPr/>
        </p:nvPicPr>
        <p:blipFill>
          <a:blip r:embed="rId6" cstate="print"/>
          <a:srcRect/>
          <a:stretch>
            <a:fillRect/>
          </a:stretch>
        </p:blipFill>
        <p:spPr bwMode="auto">
          <a:xfrm>
            <a:off x="2895600" y="2514600"/>
            <a:ext cx="496393" cy="776410"/>
          </a:xfrm>
          <a:prstGeom prst="rect">
            <a:avLst/>
          </a:prstGeom>
          <a:noFill/>
          <a:ln w="9525">
            <a:noFill/>
            <a:miter lim="800000"/>
            <a:headEnd/>
            <a:tailEnd/>
          </a:ln>
        </p:spPr>
      </p:pic>
      <p:pic>
        <p:nvPicPr>
          <p:cNvPr id="31" name="Picture 3"/>
          <p:cNvPicPr>
            <a:picLocks noChangeAspect="1" noChangeArrowheads="1"/>
          </p:cNvPicPr>
          <p:nvPr/>
        </p:nvPicPr>
        <p:blipFill>
          <a:blip r:embed="rId7" cstate="print"/>
          <a:srcRect/>
          <a:stretch>
            <a:fillRect/>
          </a:stretch>
        </p:blipFill>
        <p:spPr bwMode="auto">
          <a:xfrm>
            <a:off x="2895600" y="3276600"/>
            <a:ext cx="533400" cy="760378"/>
          </a:xfrm>
          <a:prstGeom prst="rect">
            <a:avLst/>
          </a:prstGeom>
          <a:noFill/>
          <a:ln w="9525">
            <a:noFill/>
            <a:miter lim="800000"/>
            <a:headEnd/>
            <a:tailEnd/>
          </a:ln>
        </p:spPr>
      </p:pic>
      <p:pic>
        <p:nvPicPr>
          <p:cNvPr id="34" name="Picture 2"/>
          <p:cNvPicPr>
            <a:picLocks noChangeAspect="1" noChangeArrowheads="1"/>
          </p:cNvPicPr>
          <p:nvPr/>
        </p:nvPicPr>
        <p:blipFill>
          <a:blip r:embed="rId6" cstate="print"/>
          <a:srcRect/>
          <a:stretch>
            <a:fillRect/>
          </a:stretch>
        </p:blipFill>
        <p:spPr bwMode="auto">
          <a:xfrm>
            <a:off x="2362200" y="3429000"/>
            <a:ext cx="496393" cy="776410"/>
          </a:xfrm>
          <a:prstGeom prst="rect">
            <a:avLst/>
          </a:prstGeom>
          <a:noFill/>
          <a:ln w="9525">
            <a:noFill/>
            <a:miter lim="800000"/>
            <a:headEnd/>
            <a:tailEnd/>
          </a:ln>
        </p:spPr>
      </p:pic>
      <p:pic>
        <p:nvPicPr>
          <p:cNvPr id="221187" name="Picture 3"/>
          <p:cNvPicPr>
            <a:picLocks noChangeAspect="1" noChangeArrowheads="1"/>
          </p:cNvPicPr>
          <p:nvPr/>
        </p:nvPicPr>
        <p:blipFill>
          <a:blip r:embed="rId7" cstate="print"/>
          <a:srcRect/>
          <a:stretch>
            <a:fillRect/>
          </a:stretch>
        </p:blipFill>
        <p:spPr bwMode="auto">
          <a:xfrm>
            <a:off x="2209800" y="2743200"/>
            <a:ext cx="533400" cy="760378"/>
          </a:xfrm>
          <a:prstGeom prst="rect">
            <a:avLst/>
          </a:prstGeom>
          <a:noFill/>
          <a:ln w="9525">
            <a:noFill/>
            <a:miter lim="800000"/>
            <a:headEnd/>
            <a:tailEnd/>
          </a:ln>
        </p:spPr>
      </p:pic>
      <p:sp>
        <p:nvSpPr>
          <p:cNvPr id="4098" name="AutoShape 2" descr="data:image/jpeg;base64,/9j/4AAQSkZJRgABAQAAAQABAAD/2wCEAAkGBxITEhUTExMVFhUXFxgXFxcYGB0fHxoaGh0aGBkaGB8YHSgiHh4lHR8aIjEhJSorMDAvHR8zODMsNygtLisBCgoKDg0OGxAQGy0lICYwLS04LzIuLS0vLys1LS8vLS8tLS0tLS0vLS0tLysvLS0tLS0tLS0tLy8tLS0tLS0tLf/AABEIAHwBlQMBIgACEQEDEQH/xAAcAAACAgMBAQAAAAAAAAAAAAAABQQGAgMHAQj/xABIEAACAQIDBAcFBQUIAQEJAAABAhEAAwQSIQUxQVEGEyJhcYGRFTJSodEHFCNCsWJygsHhM0NzkqKy8PEkFiU0U4OTo7PC0v/EABoBAAIDAQEAAAAAAAAAAAAAAAAEAgMFAQb/xAAwEQACAgEDAgMGBgMBAAAAAAABAgADEQQSIQUxFEFREyJhcYHwQpGhscHRMuHxBv/aAAwDAQACEQMRAD8A7jRRRRCFFFeO0Ak8Nf8AkUQntFUzb/S/E2lL28J1aflu4q9btBv3bZJc+Byt3VTb/wBruKKwtiyrfESzDyWR+pqDWKveSCE9p2WiuEH7S9pHXrEHhaWPnNS8F9quNX+1t2rq8YDW28mUkD/LUfbLJeyadsoqhbI+0zCtbOfrTczAJayTcYtPZGXsmCPekaETBq0bK2u905bmFv2CdV6wIQ38Vp3APc0HlMGrAQe0gQR3jWiiiuzkKxuOFBZiAAJJJgAcyTXrMAJJgDeTVO6W7RFx1tIwZAoc5SCCxJCzHw5SY7weApfV6gaeo2Hyl1FJtsCCObnSjCgxnY94tuR5HLB8pqZgdrWb2lu4Cd+UyGjnlYAx3xXP+rPKhbROo4HQzBB5gjce+vPJ1+3d76DHwzmardKTb7rHM6bRVT2Z0ldAFvqzjg6gT/EOPiNe7jUjaHTGyiyoZjwzDIPPNr6A1uV9Q07ruDj5ef5d5mvpLlbG3+vzlkoqNsy6zWkZypcqC2T3c3EDU6A6bzUmnYtCiiiiEKKKKIQoqNisaqGNWbeFXfHMzoBv1JFLsRi7p/ME7k19WYa+QFL36mukZcya1s3aOqKQdTm1D3Qf8W5+gatd7rMpVj1iHej+vZcdoGdQSTHdvpYdSqzyDj18pP2DSx0Ui2NtQhFt3c5uAAaiWIgGdPeImCVzbtad23BEjdT6OHUMOxlRGDgzKiiipTkKKKKIQoqr9L+m+HwIyH8S+RItKd3Iu35R6nkDXJdudPcfiSZvG0nBLJKerDtH1juqt7VWTWstO/3Lyr7zAeJA/WvLWIRvdZT4EH9K+W7vaMt2jzOp9TXiqAZAg8xVXiPhLPY/GfVNFfOmyOmOOw5HV4hyvwXDnXwh9QP3SK6Z0V+02zfIt4lRYuHQNP4bHxOqHubTvNWLarSDVkS/0UUVbK4UUVjnExInlRCZUUVB2htazZIDt2jrlAJMcyFGg36nkaJ0Ak4EnUVD2dtO1eB6tpjeCCCJ3aHgdde41MogQQcGFFFFE5CiiiiEKKKKIQqi/aH08GC/As5WxDCSTqLYO4kcWPBfM8AbyTXy5tfF9bibt3MXa7duOGPBCxK+ACwI8KqtcqOJZWuTzN+L2hcvObl64zud7MZPgOQ7hpWkssfyrT93uAqzKwV1m3I94SVkDvI05+BFRyxXrGYFSsrlYEFY4EHcZ50pzGZMS9Jisjdjdur3aOFWzeuWh+XID3nq0JPmSTWh7LBgo1a4LZRf8QAoPMFT51yE2llO8VZOiPTO9gWUAs9iRmtE6Ac7c+6w5DQ8eYpfWwqODPAxxH/NakXCeBHcDxroYg5ECAe8+pcBjEvW0u22DI6hlI4g/wDN1GNxIt22uNuUTA3nkB3k6Cqf9jgf2ahbQNculByXMQR/nDnzp70teLEcC6T5HN+oFNW2bKjZ6An9IsibrAnxxKrj712+2a6Z1kL+Vf3Rz/aOv6VpML3nnWVy+BurzDLbCdffP4c9hYLF+RyqCXJ/KoB0110jxSpZqre+T5k+X36T0hK0p2wPSeLfNbXbsyKkbPw2Gvp1ltXCyRDdbbII3jI0EelRNqpbssqhiAwJIYzuiCC2vPSTw3cbLdDZWpJOcfnIpqEcgYmpsVCzy31ut3wd9I8UXVfxQ1pbrkKzKxOskQiAsTl1iByJFNWsKi2zbudZbcdl5B1HCV0Ok+hqptLetZsI4EsF1RbaDJOBx72Hzpz7Sjc45HhPI8PCQehWLodVdTKsAwPMESK5nV16IX82HC8UZl//AGA/ysK1+g6pmLUseO4/mZ3VKFAFg+UdUUUV6WY0i4rH27bKrkjMGIMEjsxMkbt431Dxm1gRFrzcjRR3T7x+Q48jq27fTMDm/ESezB7StBIXm2gIA5Ecai3IgzAEak8qx9frraWKKBz5xmmpWGTNtt8o0G/UkmSTzJ4moG08SylMoLGZIGpygamOQ/oJJArThMG5UHrboBkhez7pJyg5lmcsTrvqbZsBd0yd5JJJ8Sdazhp7LDm0xwKB2mOGxiNqrCeOu6tl/aaWx23QeJ1PgONYXsMje8it4qD+tRsbhlVOyqqAysYAGgIJOnIa+VA0rJkq06QDJ9i71q6r2TrB36bjzB48xTHZGKYzbcyywQ3xKd094IIPkeNLrByxHKpOAuE31/w7n+63V3TdQRYFJ754i16DGRHVFFFejiUKq/2gdJ/uOHlI664StsHhHvORxC6acyvCatFcH+1faJu7RuJ+WyqW15aqLjH1aP4arsbauZNF3GVe/iizFmJZmJLMxkkneSTvNajc8K8toWIVQSxMAASSe4Cng6MlED4m4bYOgS2puXD4ZQdR3BvGkxkxqI8/h6UB/D0q74DorgrltXU3HVhIYuw+QiD3EVhi+g1oj8K7cQ8Jhx5gwfnRidxKaLvdWQvCtu2Nk38MfxVlDoLi6r4Hke4+U1DBrkJ0r7OOm5tMuFxDTZYhbbn+7PBSfgO4fD4e71+vlgGu+fZnts4rBKWM3LRNpyd5ygFSeZKlZPEzTVL54MXtTHIjrpDfdMPcZNGGXXkCwDN5KSZ7q57fQDXJnYnuknmSf1NTPtX6fDBqcLYytiLi9okAi0jaSQdC54KdOJ0gNQNhdPrS2VXFFhcUZc4UkPG5uzuPPvptCIxorUXIadQ6I7QvOz2nu9XkVWUEh9TOksJy6bvQjjX8NcuuzXHuBsxkwJk85/SIAEADSuY9J+lT4lostctWxIJBKs4OkGNydx3+lacH0wxVpAmZW0gM4M6cyrCfMV0MoJliXU12sfI+g/OdYs9M8LgMSq4kuOstmGVcwWGElwO1w0gHjXRdk7WsYm2LmHupdQ/mQzB5Hke4618l4vEvduG7dYu50k8BwCjgKY9F+kV/AXxfsHXQOhPZuLxV/wCR3g6+NbHJiV1gdywn1hRUHYe1rWKw9vEWjKXFzDu4FT3qQQRzBqdXJVCiiiiEKKKKITxhOhrgPTbommHxx6hH+7P1alplbbsxBtqeECN/ExO6u+XmIViN4Bjx4VUnwyXLQttqGUHvO45vGYM86W1L7QBGNOm4macfshXa0yBEe1ItuVnIpEEIJAmIAmY5VswGz3VHS9c68MxPatouhiVYIArayZgb6ZYOwHuhWEqFZiDuJlQJ5jU6eFak23Yu33sJAa3mGhGotsEeQNVhiAJ376WWljXuzL2tAfbiajs20Zm1bM7+wNeGumulaNo7PdlUWrgsnMMzLbRiVAIyjOCBw1g6CPBzkqHjtp2cPrdEiGY7uyiQXc5iJCgjQSddAaitZJAkmsAGYiPRew5Vr1u27o4ZXVMhIG4XAphuPd3CuJY231d3qh/d3blvyRmT+VfR+0MMLdwZRCOpMcFZSN3IEHd+z3muc4v7PrdxcVcznr2v3biGTChiXCEbtQ3vbxI5EHpBRirTgIdQRL59nOCFjZ1iW0uKl3tQIN0Kcv8AmJjxFS+mVwCwFntM65R4an5T8qUdM2CJh1z5LJXKBMDs5GXMD4CDw3TrqlbEFyCXLmIBLFtO4kmlup9RWlXo2nJGM+XIk9HozYVtzxnPx4kTFnMRbBjMVUkftEL/ADmrmqAQAAAN3dw08qS7F2fadBdYZmzsQZMDI5CwAY0gefpTvDMrX7ds672I04AwCJnv3RoKX6fpiihfMxnV3AnPpMl1rLLULZnSNcVexFoKA+HuFGAJkDrL1sB5GhPVZxH5XXxLTLWg9WxsRVLdwzI+Wlu1bStZcrHZJfTmplt3EjMPOtXSzpP7PW3cy5i7lAMpaWyMyWwAdC7BVzcJOlOttIVvqVWQ69uI/KYUmSN4J110UDlA2nBqJM4LsWBZTLN0NMGQCRVm6F4oK1y0dM0XF7yAFb5BNPHlSzbVpAUKgAyUIAjSMwmOWkfvd9KmxGQ9olYMqwnTvkbo5152pjoNUCOR/BmrYviqSO06rRVG2Rt7E3nW1burcO8mFOVZEsSsD61ea9dptSmoTegOPiMTz11LVNtbEqu18J1d4uXuKrGVK9oEnU2yCG4yQBHvGNQTURbWe6GJZkUEwQQuaRlgECSIOpmNKsO3x2bZ4C5r5q6ifMgeJFLLThpjgSPTQ/OR5VnanTKL9/Ma05ykwuYNbxylS4G9dcsn4uBMaweYPKtmDwS2kFtAQqkwCxJEkmJYkwJgDgIA0Fatt7ZGB2ccQZAFxc5USVW5eC3GAOhKhjE6SBv3Vv2ZiWu2bV11yvct23ZeTMoJHqaZekKoOZFLdzGbCtQMVgWZ84vXEhQAq5csgkliCpJJ0GpiBpB1poVrTsvG2MWbtrIPwwIYMC0F7trNIEo2e0+knSOZAjXSXziSe0L3irDpdVmQOgUAGCpMAjXKcwhcwbQzAjhAptgmy3bZnfmQnxE/qoHnSfG22KW7pVXKLnZTpJgGRoeI3HuPAVJwovMzW2thie0pV9ANN5MEFW4qDpHGsv2ViagOi55/7JvgoZb6K1YZGVFDNmYAS0RJ4mK216aZsK+e+m+FuPtPFKiM7C4CQoJgFVImN2hr6ErneM/trpb3muvPMwSqzzhAoHcBVN4ysupHvRB0X2GLCBmH4rDtH4R8A/nzPcBVgs2y3ugtG8gExzkjdWeFw+dlT4mUGORIBjviasW0ukFizdXCCA5QQoIEBluZABxnqn3bgNd4qtK8jMtezacCVzq6xZKli3XnVEmANToKhiTzEG2sVkAD2HuWWEXWGUhFOkspOYjiYBgCa550g2T90v5BJtPLWyfmp7xp5EV2TamzXtRnghtARumJg9++qX0/wefCl+NplceBOU/Iz5CuMuODAEHkShV0n7JdqjD4faF1/wCzsol498LdkDvIUCuag1eNlYQp0f2he3dayqO9VZFPzZx5VKn/ADldv+M5jj9oviL1y7dM3LjF3PeeA7hoAOQFRsKj3HKojuY3IpY6bzCg8x6is9m2A+KsowJVrttWAmcpYBojXdNfQGyOjFvBK64IBOsbMzXS1wCNwC5lJ/zDdrOlXW3CuVVVF58/2sPdZ3C2rjZB2wqMcne0Ds8d9S9i7Fv4251eGUOyDOe0AIBAiTpJnQHvr6Usq0DNGaBmjdPGJ1ivUsKJIABO8gb/AB50udWfIS8aYeZnzc2wsUMQ+G6lmvKVlEholQwkqSAIO8ml1+VkEQQYIO8EGCDyNfTWLw2aALr29/uZdSeJzKZj/uaqO2Ps0wuIuXbrvcFy4J7JAVXgAuFjWSJIJjU+NSXVD8Ui2mP4Zh9gG2SUxGDY+4Retjubs3AO4MFPi5rr1fPH2Wrcwm20sXNHIu2H7+z1gI7jkUjuIr6HpwHMVhRRRRCFFFFEIVWLuF6u+4B7IVco+GSxK+G6O4AcKs9VrHYu2cU6K6lhbQsoMkEFgZ5b1076X1K5rJl+nOHAmVhCr51Zgdx1kEcoaQPKKjbP2FYtYm/ikSL2Iy9Y0/D8I4SYJ5kCpaGuWXftOuW7lxThbTxccSz3JgMQNJIGnKla2OME4EbassfdGTOqW7N0NmN0kcUyrljhlMZpGmpJB10HBd0m6N2MaLQvBvwrguLlMTG9G01VhoRv7xVDsfawn5tnJ3lLxB//AB/zp1sb7QsNiLtuzbs4i3cdgAGYOh4mSzZh2cxEAaxNWHHcNIeycf5LLlii7sGLmBuUBY85BPzrRYwge8FJ7DKc4+IqRA7gQWnmABpW9jWzZSzengiEnxYgL8g/yqqsl7BnmdcBazia+muDDWet42pMfEDAKj9qQsemkyKThrk7rZQd8a+EE10nbeEa7YuW1jMRKzuzAhlnukCuTbTxl+0clxMj/DBk+ZEAftCZ4Vnda0jvYrIvfjMb6Xb7pQn6RrhsayOLSxle4kjkSyglfEbx/Wrb1QJBlgRuhmH6EVyAbUui/aaSQL1slVG/tCQANSf511lcURvtuBz7J+SsT6A1Zpa7K0CueRLdbVsbt3El2LCKzsqqGcguwABYgQCxGpIGmvCg4IdZ1me5m3R1jZY5ZJyHxInv3RDGKtrJVwpJkhgZJ/dMNO4CK1LtS7mytbVVic0kkAmFLJlkAweJiNY1h0NM8iMcUEOUMAe0CsrMMNQd2hHOtT2EzZsq5vigT6761Ji7e/OXJ4qpYDuAUGB4+Z0rx8Wd5tuF4k5dO8gMTFQYySyv7Sb/AMlxyCx3SBmjx7PoK0sRuMeFVDH7buPirt22/Za5CA6rlWEB8wJ0PGnOH2slwZblsyN4AzDxjf8AKvP6/SW+0NncftNyus11jMuXQrBfjNdUQqoyTzYlTA8MuviKutVzoIG+7FipVWclAY90BVnTcCQf+GrHXqenVey0yL8M8/Hmea1lhe5iflMbqAghgCCNQdxHfNVXBWx1YiRm7W/UZjmIk68ad7a2hat22D3ERmVsoJ1OhGg3nypTh2BVSNxAI8I0rus/DJaUd5ut2RkKGWQ71Ylh55iZrddLZTlgtwzTE98a0j6Tbat4S0t66rsnWBWVDDGQ0QZHGDvpfg/tA2W8f+Tfsngty2WHmyq3zaq0UsM5ljAjsp+ktOHFwCLhQtzQEA/wkmPU/wAqhbH2bawXXthrS5r91rtzM5EseRymFGsCOJqL/wCp8EdRtLCAd41+dyt2y9rWsRnNm8l5UIUuisozRJXtEzAIMjTWOBqTb6+RIgB+CDMr1smyyRByFQJnhA1/6ppsFM03oOUqAk6SN5bwOgHgeEGohph0bx1u7Yt5HViqIGAOoMDeN4rmlXLFvSGpOFAjSiiin4lCqR0jVTi3IEEKqk823k/5cgnuHIVb8bixbWSCSTCqN5PL0k+Aqj7RuM1+6zAKSymAZ06tBvgcuVUXWL/hnmXUqc5mNu32gwLBhuYMQR6H5bqzubPtvifvbrmvi2LQuHgkk6DdOpExMaVjbNWTZ+xbTWLZIKuyBiymDmbtGRuOp4g1FAT2llhA7xDexbKwBtPkLBTcBWAToCRmzZZgTGm+I1rRtzaT4a2LqW7lwi5bUraXM8M0HIDx4DkTNWO5sO4PduKw4BlIPmQSP9Ipbj8LctkBwvamMrE7o3yo513aRziR3BuMyZtk3PuVlLxBvN1OePjQrcc6cJUjTmKpPSv/AN0xH+G39Kc3c0g52IGkMxYeWYkjy07t0Q8dYS4ptOMytvGuoBB4cJj1qDtuMsrTaMTlezcFcvXLdm0M1y4Qqjv5nuAkk8ACa7b0u2ItjYWIw6ai1hiZ+Ip+IzHvJBJ8a29Aei1jDq2IVT1l0tBP5LeYwqcgQA07zpwAq0bQwi3bVy03u3EZD4MCp/Wrqq9ozF7HycTkP2edBUs9TjbrMbxt5lSBlQONO8tlMTManxromDtrcui20EBWZhPIqFB7jJ04x41VOhvSe3igtoSt2zbi/bI91gVTQ7iJDRHnFWjDhkudYsHQg5i24kExrA3DcKS3H2ubI3gezwkzsbQtXi3VKVCErHZ1AJAYZSeyYMTB01ArfkpfsrY9nDm81lMpvXWvXNSZdt8SdByG7U1Kw7XpGdbYUjUAmV8yIb5eddfDMSJxcqoBmyztKw10YNgC5TNrl5kxE5pgEzEab5qJbkFkMkoxWSN4k5TPE5YJjnXrbMsjEjF5QMQLZtB/2CcxEbjrxidTQMPDs5YszbyVQH1VQfWu2urIB5iFSsHJ8jKptno4/tPCbQt5QttgL8kg5RIzgRBhWIOswBvrqVVHG4pUEGJYQsmAzEhFXXiWZR51a7FvKqrMwAJ5wIq7SuxXB8pVqVAbI85nRRRTUWhRRUPamLKLC++2i93Nj3Aa+g40QkPa2MZs1q2xWBDuN4ke6nI8SeGkamV5Ety5g8QY1e2x3/3iNrr+8IPGDziuoogUR+u88STzJOpNc++0NAtyy8aurJ45SCP9x9Ke06ryjdjM7VM2A69xzLtsnadu/bFy2ZG4jip4qw4H/uuP9M+jrYfF3GYHqrrs9s8DmOZlJ5qSRHKDU7Zu0rmHfrLZ1jtDgwHBh/PeK6Rs/aFnF2VlQQ41RwCCeIE6NB003cYrH1uhfTnjlT5+nzm30vqaWkFh7w7j1+U4b91WZ+Umrj9mexM+KGIykJZDQeBdgVAHeAWJ5ac6vH/pnAi4F+7W5ILbtBBA1G7Wfka07Z6T2MMOqshWuAQEXRU/ejQfujXw30nVVZY21MkzX1fUKVqPuhR6/wBRrtra9vD287nU6Ko3seQ/meFIehnS24uIy3jNu+4/+W7QqZf2fdWD3HnNI2pj7l1w1xi7swA7hPuqBuHcPmauWxOiAgNiCS2hyKxAXlJXUnwMeO+vQU6GvT1n2nLH9PlPIW66zUWD2fCj9fnOp37qorOxhVBYnkAJJrg23tutibz3mJk+6vwr+VR4DfzJJ411fb125d2bdVZa66PaAG92Eoco5kAnwrk2F6J4vrlt3rFy2txozkaBYltQSJygx31l6kt2E9R0f2K7rHIz5evxxH32d7Fkfe7g3yLQPLUF/PUDuk8RVz+/W5yswU8mMT3id/lWxLSogVQAqgKAOAGgFbdjoGuXFIkFLYIO4gm5vpKtfaOFnNTezZsMjXcZb3dYoPcQY7zy8TpSzEL1TFy7qdSc0Q/Ew+XeB+VhpuGUa1Z7nR9P7tmQfCIK+jAwO4RSvC7HV3KpdB6s6Aq0DhmQZ8uhkSBoQfO/wzjtFPEIYWcbbIHbAMCQ3ZI8VOoPcaLONRzCEPG8rqB3SNJ7t9M12Ap/tGL9xgD0UA+RJFQWUC64AAAKgAcBkTdVb0FF3GTS4O20TmPTfYn3a8LqCLN5jpwS5vKjubUjz5VDwGKQXLbsJVWVnXmgILr3grIrp+3NmLibD2W/MND8LDVW8jFcZDMjZGEOrMrDkV0NQU+s39I4vqNbdx+3+v6n0vbAgZYiBEbo4RS7pFtX7vZL6Fz2UB4sd09wEse4GjozcLYPDM282LRPiUUmqn0wxfW4nq/yWRHi7QzfLKP81bVS72AnkCMHEr17MSXclmYySd5PM/ThTnYG2FUC1cMAaI3COCtyjcDx0G/esxe4eNLsIZUz8TjyzH+VN36dbk2n/klXYUORLV032Q2Kwdy0nvgq6jmVMxrxIkDvIrit7AgSsMrDQgzIPJgd1dV2Vtx7LBHlrZIA5pOmhO9Ry4DduirBjsHhb6lrlpLsaapLDu3Zge6vP6jT2UnDfnNjSausAgrnP5icIOCnRcxY6AASWPAAASSe6u19B9inCYRLb/2jE3LnczRp5KFXyrdYwWDwozi1atNEkgS3gIljy0pZj+krv2bIyD4297yG4ec+Aopott4UfXyhq9VWSMDEZdINphFNtT22EGPyqd58Tw9eFV7A3bltxctHKy7jwj4SOKnl/SoguSxGp4sSZJJ5k7zv17qZWEgfOt3TaZaU29ye8yLbC5zOm7LxovWkuroGUGOR3FfIyPKpVVroLe/CuW/guEgfsuA3+7PVkdgASdANTSzDDESuI8bdLXmPC32B4mGc/wC0fwnnS7a+AL/iJqwEFfiG8QeBEmOGsHgRNwoJQEiC0uRyLksR5ExWi1isrFGk6ZlgE6HQjTkf1FeWs1De3Lg9/v8AaPouFxEFt/oQeB5EHce6rb0e2ojW0tMQLigLB/MAIDLz03jePCCa1tm0C2dA4YxvRoMbwZA4btR6SDru4K9p+HntsJzJ2wd2WB70RO9a1NHqvaZ45Hcfz8pG5BgZMvl6yNWzsnMg6R4NK/KqjtTG9ZckOXRQVRiAJmCzaASDCgeEjQ1A6hzp1V0xuBtvA8ARAqIcWxJVUMglSWIAkb90n5U29hIxiV11gHOZJvXQASTAG81BwFsXrqsxIDOttO0V7MgsdCJkA+MAa8dhsyQGBuMdygaeQOg8WP0pvszZzZs9wRoVCb9DvzcNdPTxlC/VpT8T6ffaMbCRLwigAAAADQAcByFe0u2LdOVrZMlGga65SAR6HMv8NQOlG1mSLNswzCWYb1U6CO8wdeEHurVqb2ihh5xJa2Z9g7zkH2a3/wD2tjio/CZronkTeZrfkRmHpzrrqmqZg8Haw4HV2wiDQhFAMaGRzZSFbidO+rTgsVmEGM0A6bmB3Ov7J+W6ktWhV8zQWo1jaYjx3TfBYe49m/cxAuoxDBEUgAnMkEr8BWoOI+0/Zw3JjLh8VQeeV1Pypd9o3RK5dvDFWULyoW6i75XRXA3tpoQOQ76oi7KfNAs3M27L1bb/AAjfUPb47L+kZp0CWruL/TMvmy/tBOKxlizawtqzba4czTmuNCvqWgRpv3+NdFY1z7oD0Re1dGKvrkZVItod/a0LNy0kAb9Tuq84m/lgASx91efeeQHE/qSAa3cv3lVlaVsVTkfvOe/au93rMI9q2z/dX+8Pl1K6qU0365G14RrXaLNwMoZTIYAg8wdQa5s7ZrjkGdcpb4iu8+EkgdwWrL0Oxp7VknQDMncJhl8AYI/eI3AVp017ahFdTQdvtJZ6KKKnEYVXbl/rHNz8vup+6OP8R18MvKmO3MRltFQdXOQd0glvA5Q0d8VXcRiiBlRSx3BRuHieAq2tc8ym18cSTiL4A/58q5d0gxlzE4lmVWZLZKLlBIEe8dBxYb+QWrq+IBLG6pYqshFllLayGIA4RoYGvHSGeFxS7ldCqCXeQAJnRQNANDrw03mYjZrDp24XPxPacXRDULy+PgO/1nJyN48iK27M2hdsGFh7ZIY221UkbjHA947t8CupbT2PYxA/EQE8GGjDwI18jp3VWsZ0FO+1e8ri/wA1j9KYr6tRauLRj9RFrOkaipt1Rz+h/XiJ8T0puOOzZVDxL3GuA8PdaBpwmaSkkksxLMxkk8f+cqsmxui33jDrdW7lftAqyyuZWKkAgyBI361B/wDS+KYug6sMsSMxkg/mTswRv3kbiNKeqNCZ28RG1dRZjdzMuhGCF3FdYwkWRmX98yqn0zHxium2d1VPo7szqA3UtnMy6XBlYaRwGg0kaGedWfDvPAieBpW5tzZjmnTYgBkzBSBcuAgG253iRkZLZadRyme7xrHH3M15uSDKPFoZvlk+dSthtLXf4P0P9KWYYCCQAAzMwAEaMSV3fsxWRrGwuPWbGkXJz6TO5uqt47prawOKZblp3U2rbFkIkENc0hoHEazVhuPwrkXSfEi9ib7Tpm6tfBBk0/iDGs6tirZE3NNplvOx+07gl65ft5/7O2RMA9thEwSNF74nxqJbDsbJUJbLIWtlNYUAHKwjVSCJ+oBqB0E6SW72GRZGdVCunEMoymR8JiQe+p+yb6K4b8KXUs4RdbbadltTrqRqAZB742AQRkTz7oyMVbuJu2r0iXCpmxSlFkDOnaGug0HaHhBjmar+ytv2MXduNYLFVCA5ljU5hoDwgD51XPtY22t50wyGcrZ7kH3YBCqe/UmOHZpR9nmKFvFva3C7b0/eTWP8uY+VI6qzOVE2dJoB4f25zn9MfeZ1GlZ6MYG9cvG/aXMwFzrMxUgRlbUEDTKCSfipilznWnFXQpVp+JSOYylsvdJVRPInxqihwH57Si4sqkqSCPSPsDdW3ZMn8O0CFbmiqDPlqJ4xPGucLdJBd9Gcl2/eY5iPKYq59JtsWzhboB97JbjmLkT/AKSfSqBi7upMiBxO4CvQaTDAkTKzmZ370+FatmYO44fIhbK2uXU66zA1/wCjUAM9z+zF5wDqbaAgeoowu2bmz3N0yqtCsjrHHsmJB4kac92+mSw7KeZ3Bk/EYc7mBB7xH61tw+0biABkS6AIGdZIHINvjxmmOE+07CuPxFHkf5XAo/1VPt9KdlvvCeaKf9hNVsxPDLCV7FYx7gy5UtpMlUWJPNufyqOdBA31bG27ssa5U/8ApR/uAFJtq9NcKVZLQClgUWCo1bSQEJP6VJX8gsIowI7Gb4u167vlFS7bkbqVjFtoB2RuAyyfUkD0mmWFuxB1PiIqyclr6GYjLiCp/vLevihkD0Z6tm2W/BcfFCf5yE/nVF6O3P8AzMPHE3B/9t6t20b4uFFUkZWdmIj8koBrzJmf2ay9ewrDH4SaDLATTdsk6h3Xwj+YIpTicyXLTE5vfXdBg5SZjTeo4Ct+JtodBaNz9pzIHncJMfug0tvX+1lVASoIK2iWAJg9okKoOg0rxWofj3Zp1LzzHi3kfsEieR0PjB186jDCXbRJtPAOpHCe8H9RE1Cw+KLLDWmZBpqFYf6Sd3yqSl61MLdKMOGfd/CxK/KuVW5YEZDeo7/7E6ykDyIm12v3BDuqrxyCCR4lifQikGIs9XeK7gwkeQCkemX1qwohIBF1iDxAt6+iUp27ZnKFOZ5kTHDfMAbx2fEimKb7TqFJYse30P6fH6Tg2hTxiY4BGN+3lIBMr2pAmMwmB3R/EKcDDS5W6DmG9CezB3EDc6nmZ3HQEECB0Sw3X3M8fh2iDPO4NVX+H3jyOUc6sWO2cL115ERbCq3JjmPnHZ7tSOdbFvT1tG9eG9fWKtdhsdxNGDvot1QpXXsMoI0nVSQP2uyP36QbcfNir2u5lXw7CGPn86kYbGN1ILoF7IZWX3Qw1E8U1HHTdrwql7C2qbuL2gjGSuLusv8AhliiegQeoq7pN29Cvp9/3Lqhtu58xLI7qRHpUrZGFmyJJHaY2yN6id47iZPIg8qVWO3CA6sxXw3liPABj5VakUAAAQAIA5Abqv17jAT6xuzjiR7WIcHKykmCZRSZAgE5RLAyRoJ8eQNp2iPf37hBk+AImlnShNLZ/bK+qsf5Ct9zpIOptW0sw9vq4LRlGSAcoBkgiRrl3zwqmjTCxN0odbOCgzN2I2luyqdSFzMCACTA0MMdY008akWMPAJklm3sd/d4Ach30p270he+iqbYRVdHbtZiSjBh+UQARPfA83oqvU0iogCCK4HvjmVXBA2+wwhk7LD+fgRBHlTzoysYoRuNt/SU/nWjbuDkdao7aDUfEm8jxG8eY41G6J4hm2iirqi4W6z9xe5aFv1y3PQ1o1XC2vPnJ3tmkmdDooorsx5UNuYoEm4fes3Srd9tswB/hJnw8a0XMSgXfAJAPmYmlm2MSRibvLOQR50uvXgFgEheR1jwncO7hWYvVVrV1xzzj5/12iLvkxxaVRlDEhTmyAcSDq7c2YyRy041IxOEtsypkUtvDETkAI7QPAzERx14Gq794Iyid2q927d8qhY7Z63nVrjMQFCgDfAYtv8AMjdXa+sq+5X90Hse/p/OeZxXAbJGZfFwhAjrLh7yRPnpFBwp/wDi3P8AR/8AxVZ2djTaXKjEADRTLL3DUyPI+M1uxG17pghgNPyiPWSaQOprxnM1x1CrbnmN8FgzaUC04KydGG8yZ1WI1/ZNYP2nRtzrMjmjaGDxWYPkJikVnGlVYD8xDKZ91gZJHeRoayvbQc7oXtZ9OBiDHcdSfGmaesFSN/IiNtlDLwMH7+/rLNkEho1HHu5VjicaF0ETVbubQuMNWHDcD48WNaruILe9ETu4Hup6zrGnGduT9n7+sVL+kebH2q1su41DspGvBYGn70HXkRXuzcWhVbcw6gKQe7SR4xNJExRHz/p6Vpa7O868P6VjX6/2hzGdPqzSeOY829jLiWnWwA14qcokCJ/MSdB3A7z3SRx/EWrlvKLlt0y/ECJ8zXSLd8jdAEzAHrUj76I1FCamuaen661LHCAg/n+f+pzM2wxDq0HeCP5RuNTRtDF5cpxV8r/iN6TPyq6XUst71i2x70U/qKj/AHOyJy2rahhBAUCR3xUzrEUcExxv/Q0uMtVk/Q/xKVYgkqo90Fj5Ak+O6tQv3LN5LgGVwQyT3GI84IIq7WcBZQyttFJESANx4VJtEAyIkd3nVJ1gz24nH/8ASDOBXx8TLHs3aiXkRtUZgDkYQQeRn5c607UxOvVgaghvIAn9YHnSN7m6T4f0rwPr376rOp9BMe3qTOhXGM/tJu0e1b01hlPzB/So2y9li++a4fwlYLlB9998eA/64xrzjnXoaONN1dVsqqNajv5/v/EVqv2dxmWz75aRVAgKMwAAgdmdw5SIrC5j7bKwIDiBC6HNm4QdN++d3GKqrXd0ndu/XSi3d1kHUcR36f0pXxbZyRGR1Js9uJIxHRPZznrLlpB2gMtolFJYx+QjNrOug0OmhqRiegWzWgdTlO4FbjgzE/FB0B3il5Yc927u/wCSfU1sF9pBzGdI15bv5/Orx1O0eZ/Mzo16+aSIn2b4BSWa/fZQSMpZBqsyDltg+lMsHsjZ2GfKuGQxEO34hggGZcn5VEa7vk8ZPjWBvCYmo2dT1FnGTKm1p/CoEaYZMIyBLlpAZy5lGWRwJKx50uxGybS9qxcZdJyHUb4j/mp51rS+D3V6by86jX1DU18KZDxbbdpA+fnJOysQ1q4twQGAbyJUrI9abbK2tlS5m3hRl74J09Wnz7qr/XrXiYgVXqNXfqDlzK11DK26XFX60JLQpgaGCxiSBG4b+/woxSrC2lhLcFny6Qi71EbiTpPINxiqtZxBGUq0QZHjQ94kkk8/nvpLbHh1LjtLjh2RrhtFgltFUmDGm7Ksbh7skbhuiQQzwW0UKullUDLcNsLEAb+0QOGhPfEVzcuJrK3fPBiNeB4jUVoaXWeHGAvz+MWfVs5yZctpHDWge0128zNIzsoBntEhCAome88zqQgsXmVszFHyqVIysu/KZkMY3cuNLXukkkmSTJJ4nv7686zfr4/1qba1C4sFYBGefnLF1xC7cfrLrsbpPaChXt9WoJAK6qNZ7XEHvjvJFPdmY5bttbgI7XDkeR765WlwEb9K2WMSwHYYjUHQ8QZB8RVydVcY3DP9ykajtxLXg8SihUJ1JcD+E7qomM2FcXG28ZgwrLec2r1osFyiAc+pgIEC+BTjOk03O/n/AFoS7oYOnGk9Jqm09hcDvLW17Eggdo+2bszqcQQ1xGbKSVWYBbKZBIE6cuZ50565c2WdYzR3bpqlpiCGnN2gOJnSI491epiGBEMZAgdwM7qut15sbcR/yXr1M/iH/I56RvItxuD5p4AZWXXlJYDzFLprSuJYCJkZSsH4Tv8AnB7iByrWX08qa0/VVrr27eZevVlCn3fvibcQAVI56etWHD7UGS3PvPAjv3N5Cquz99eLeAgg6zpVGp6k1xGFwBKbeqsx4HEurYy2CRmEqJPd/wA5Vp2I+HsC5lvdWxuEa5IaNVXUTlUHLAI4xvqom5v18f6+dbhjG6vq57AcuRwJgDXnu+ZqNHUDWScSmzXlxjE6TsTaXX288ZTMFeVFJOgLSl3WdV/Q0Vuaaw2VBzBG3LmU7pBcIxV/X+8b9aXvcJqy7a2UjYi6xLaux3jn4VC9jp8T+o+lYVmmcuTjzMRZDkxJNZrdIpx7HT4n9R9KPY6fE/qPpUPDP6SOwxQt8ihrxPd4U39jp8T+o+lHsdPif1H0rnhX9IbDEwcxFHWHnTn2OnxP6j6Uex0+J/UfSu+Gf0hsMTteJ414bh599OfY6fE/qPpR7HT4n9R9KPDP6Q2GJxdPOsSadex0+J/UfSj2OnxP6j6UeGf0hsMTdYedZ/eGpt7HT4n9R9KPY6fE/qPpXPDP6Q2GKOvbnWLXCd5pz7HT4n9R9KPY6fE/qPpXfDP6Q2GJSx50A069jp8T+o+lHsdPif1H0o8M8NhiQminfsdPif1H0o9jp8T+o+lHh3hsMSUU79jp8T+o+lHsdPif1H0o8O8NhiSinfsdPif1H0o9jp8T+o+lHh3hsMSUTTv2OnxP6j6Uex0+J/UfSjw7w2GJKKd+x0+J/UfSj2OnxP6j6UeHeGwxJRTv2OnxP6j6Uex0+J/UfSjw7w2GJKKd+x0+J/UfSj2OnxP6j6UeHeGwxIDRNO/Y6fE/qPpR7HT4n9R9KPDvDYYkop37HT4n9R9KPY6fE/qPpR4d4bDEk0TTv2OnxP6j6Uex0+J/UfSjw7w2GJKKd+x0+J/UfSj2OnxP6j6UeHeGwxJRNO/Y6fE/qPpR7HT4n9R9KPDvDYYkmgGnfsdPif1H0o9jp8T+o+lHh3hsMSzQWNOvY6fE/qPpR7HT4n9R9KPDPDYYkJop37HT4n9R9KPY6fE/qPpR4d4bDElezTr2OnxP6j6Uex0+J/UfSjw7w2GWL7NjKXv3l/Q15UzoPhFtrdAJMsu/wPIUVvaRStKg/fMfqGE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xITEhUTExMVFhUXFxgXFxcYGB0fHxoaGh0aGBkaGB8YHSgiHh4lHR8aIjEhJSorMDAvHR8zODMsNygtLisBCgoKDg0OGxAQGy0lICYwLS04LzIuLS0vLys1LS8vLS8tLS0tLS0vLS0tLysvLS0tLS0tLS0tLy8tLS0tLS0tLf/AABEIAHwBlQMBIgACEQEDEQH/xAAcAAACAgMBAQAAAAAAAAAAAAAABQQGAgMHAQj/xABIEAACAQIDBAcFBQUIAQEJAAABAhEAAwQSIQUxQVEGEyJhcYGRFTJSodEHFCNCsWJygsHhM0NzkqKy8PEkFiU0U4OTo7PC0v/EABoBAAIDAQEAAAAAAAAAAAAAAAAEAgMFAQb/xAAwEQACAgEDAgMGBgMBAAAAAAABAgADEQQSIQUxFEFREyJhcYHwQpGhscHRMuHxBv/aAAwDAQACEQMRAD8A7jRRRRCFFFeO0Ak8Nf8AkUQntFUzb/S/E2lL28J1aflu4q9btBv3bZJc+Byt3VTb/wBruKKwtiyrfESzDyWR+pqDWKveSCE9p2WiuEH7S9pHXrEHhaWPnNS8F9quNX+1t2rq8YDW28mUkD/LUfbLJeyadsoqhbI+0zCtbOfrTczAJayTcYtPZGXsmCPekaETBq0bK2u905bmFv2CdV6wIQ38Vp3APc0HlMGrAQe0gQR3jWiiiuzkKxuOFBZiAAJJJgAcyTXrMAJJgDeTVO6W7RFx1tIwZAoc5SCCxJCzHw5SY7weApfV6gaeo2Hyl1FJtsCCObnSjCgxnY94tuR5HLB8pqZgdrWb2lu4Cd+UyGjnlYAx3xXP+rPKhbROo4HQzBB5gjce+vPJ1+3d76DHwzmardKTb7rHM6bRVT2Z0ldAFvqzjg6gT/EOPiNe7jUjaHTGyiyoZjwzDIPPNr6A1uV9Q07ruDj5ef5d5mvpLlbG3+vzlkoqNsy6zWkZypcqC2T3c3EDU6A6bzUmnYtCiiiiEKKKKIQoqNisaqGNWbeFXfHMzoBv1JFLsRi7p/ME7k19WYa+QFL36mukZcya1s3aOqKQdTm1D3Qf8W5+gatd7rMpVj1iHej+vZcdoGdQSTHdvpYdSqzyDj18pP2DSx0Ui2NtQhFt3c5uAAaiWIgGdPeImCVzbtad23BEjdT6OHUMOxlRGDgzKiiipTkKKKKIQoqr9L+m+HwIyH8S+RItKd3Iu35R6nkDXJdudPcfiSZvG0nBLJKerDtH1juqt7VWTWstO/3Lyr7zAeJA/WvLWIRvdZT4EH9K+W7vaMt2jzOp9TXiqAZAg8xVXiPhLPY/GfVNFfOmyOmOOw5HV4hyvwXDnXwh9QP3SK6Z0V+02zfIt4lRYuHQNP4bHxOqHubTvNWLarSDVkS/0UUVbK4UUVjnExInlRCZUUVB2htazZIDt2jrlAJMcyFGg36nkaJ0Ak4EnUVD2dtO1eB6tpjeCCCJ3aHgdde41MogQQcGFFFFE5CiiiiEKKKKIQqi/aH08GC/As5WxDCSTqLYO4kcWPBfM8AbyTXy5tfF9bibt3MXa7duOGPBCxK+ACwI8KqtcqOJZWuTzN+L2hcvObl64zud7MZPgOQ7hpWkssfyrT93uAqzKwV1m3I94SVkDvI05+BFRyxXrGYFSsrlYEFY4EHcZ50pzGZMS9Jisjdjdur3aOFWzeuWh+XID3nq0JPmSTWh7LBgo1a4LZRf8QAoPMFT51yE2llO8VZOiPTO9gWUAs9iRmtE6Ac7c+6w5DQ8eYpfWwqODPAxxH/NakXCeBHcDxroYg5ECAe8+pcBjEvW0u22DI6hlI4g/wDN1GNxIt22uNuUTA3nkB3k6Cqf9jgf2ahbQNculByXMQR/nDnzp70teLEcC6T5HN+oFNW2bKjZ6An9IsibrAnxxKrj712+2a6Z1kL+Vf3Rz/aOv6VpML3nnWVy+BurzDLbCdffP4c9hYLF+RyqCXJ/KoB0110jxSpZqre+T5k+X36T0hK0p2wPSeLfNbXbsyKkbPw2Gvp1ltXCyRDdbbII3jI0EelRNqpbssqhiAwJIYzuiCC2vPSTw3cbLdDZWpJOcfnIpqEcgYmpsVCzy31ut3wd9I8UXVfxQ1pbrkKzKxOskQiAsTl1iByJFNWsKi2zbudZbcdl5B1HCV0Ok+hqptLetZsI4EsF1RbaDJOBx72Hzpz7Sjc45HhPI8PCQehWLodVdTKsAwPMESK5nV16IX82HC8UZl//AGA/ysK1+g6pmLUseO4/mZ3VKFAFg+UdUUUV6WY0i4rH27bKrkjMGIMEjsxMkbt431Dxm1gRFrzcjRR3T7x+Q48jq27fTMDm/ESezB7StBIXm2gIA5Ecai3IgzAEak8qx9frraWKKBz5xmmpWGTNtt8o0G/UkmSTzJ4moG08SylMoLGZIGpygamOQ/oJJArThMG5UHrboBkhez7pJyg5lmcsTrvqbZsBd0yd5JJJ8Sdazhp7LDm0xwKB2mOGxiNqrCeOu6tl/aaWx23QeJ1PgONYXsMje8it4qD+tRsbhlVOyqqAysYAGgIJOnIa+VA0rJkq06QDJ9i71q6r2TrB36bjzB48xTHZGKYzbcyywQ3xKd094IIPkeNLrByxHKpOAuE31/w7n+63V3TdQRYFJ754i16DGRHVFFFejiUKq/2gdJ/uOHlI664StsHhHvORxC6acyvCatFcH+1faJu7RuJ+WyqW15aqLjH1aP4arsbauZNF3GVe/iizFmJZmJLMxkkneSTvNajc8K8toWIVQSxMAASSe4Cng6MlED4m4bYOgS2puXD4ZQdR3BvGkxkxqI8/h6UB/D0q74DorgrltXU3HVhIYuw+QiD3EVhi+g1oj8K7cQ8Jhx5gwfnRidxKaLvdWQvCtu2Nk38MfxVlDoLi6r4Hke4+U1DBrkJ0r7OOm5tMuFxDTZYhbbn+7PBSfgO4fD4e71+vlgGu+fZnts4rBKWM3LRNpyd5ygFSeZKlZPEzTVL54MXtTHIjrpDfdMPcZNGGXXkCwDN5KSZ7q57fQDXJnYnuknmSf1NTPtX6fDBqcLYytiLi9okAi0jaSQdC54KdOJ0gNQNhdPrS2VXFFhcUZc4UkPG5uzuPPvptCIxorUXIadQ6I7QvOz2nu9XkVWUEh9TOksJy6bvQjjX8NcuuzXHuBsxkwJk85/SIAEADSuY9J+lT4lostctWxIJBKs4OkGNydx3+lacH0wxVpAmZW0gM4M6cyrCfMV0MoJliXU12sfI+g/OdYs9M8LgMSq4kuOstmGVcwWGElwO1w0gHjXRdk7WsYm2LmHupdQ/mQzB5Hke4618l4vEvduG7dYu50k8BwCjgKY9F+kV/AXxfsHXQOhPZuLxV/wCR3g6+NbHJiV1gdywn1hRUHYe1rWKw9vEWjKXFzDu4FT3qQQRzBqdXJVCiiiiEKKKKITxhOhrgPTbommHxx6hH+7P1alplbbsxBtqeECN/ExO6u+XmIViN4Bjx4VUnwyXLQttqGUHvO45vGYM86W1L7QBGNOm4macfshXa0yBEe1ItuVnIpEEIJAmIAmY5VswGz3VHS9c68MxPatouhiVYIArayZgb6ZYOwHuhWEqFZiDuJlQJ5jU6eFak23Yu33sJAa3mGhGotsEeQNVhiAJ376WWljXuzL2tAfbiajs20Zm1bM7+wNeGumulaNo7PdlUWrgsnMMzLbRiVAIyjOCBw1g6CPBzkqHjtp2cPrdEiGY7uyiQXc5iJCgjQSddAaitZJAkmsAGYiPRew5Vr1u27o4ZXVMhIG4XAphuPd3CuJY231d3qh/d3blvyRmT+VfR+0MMLdwZRCOpMcFZSN3IEHd+z3muc4v7PrdxcVcznr2v3biGTChiXCEbtQ3vbxI5EHpBRirTgIdQRL59nOCFjZ1iW0uKl3tQIN0Kcv8AmJjxFS+mVwCwFntM65R4an5T8qUdM2CJh1z5LJXKBMDs5GXMD4CDw3TrqlbEFyCXLmIBLFtO4kmlup9RWlXo2nJGM+XIk9HozYVtzxnPx4kTFnMRbBjMVUkftEL/ADmrmqAQAAAN3dw08qS7F2fadBdYZmzsQZMDI5CwAY0gefpTvDMrX7ds672I04AwCJnv3RoKX6fpiihfMxnV3AnPpMl1rLLULZnSNcVexFoKA+HuFGAJkDrL1sB5GhPVZxH5XXxLTLWg9WxsRVLdwzI+Wlu1bStZcrHZJfTmplt3EjMPOtXSzpP7PW3cy5i7lAMpaWyMyWwAdC7BVzcJOlOttIVvqVWQ69uI/KYUmSN4J110UDlA2nBqJM4LsWBZTLN0NMGQCRVm6F4oK1y0dM0XF7yAFb5BNPHlSzbVpAUKgAyUIAjSMwmOWkfvd9KmxGQ9olYMqwnTvkbo5152pjoNUCOR/BmrYviqSO06rRVG2Rt7E3nW1burcO8mFOVZEsSsD61ea9dptSmoTegOPiMTz11LVNtbEqu18J1d4uXuKrGVK9oEnU2yCG4yQBHvGNQTURbWe6GJZkUEwQQuaRlgECSIOpmNKsO3x2bZ4C5r5q6ifMgeJFLLThpjgSPTQ/OR5VnanTKL9/Ma05ykwuYNbxylS4G9dcsn4uBMaweYPKtmDwS2kFtAQqkwCxJEkmJYkwJgDgIA0Fatt7ZGB2ccQZAFxc5USVW5eC3GAOhKhjE6SBv3Vv2ZiWu2bV11yvct23ZeTMoJHqaZekKoOZFLdzGbCtQMVgWZ84vXEhQAq5csgkliCpJJ0GpiBpB1poVrTsvG2MWbtrIPwwIYMC0F7trNIEo2e0+knSOZAjXSXziSe0L3irDpdVmQOgUAGCpMAjXKcwhcwbQzAjhAptgmy3bZnfmQnxE/qoHnSfG22KW7pVXKLnZTpJgGRoeI3HuPAVJwovMzW2thie0pV9ANN5MEFW4qDpHGsv2ViagOi55/7JvgoZb6K1YZGVFDNmYAS0RJ4mK216aZsK+e+m+FuPtPFKiM7C4CQoJgFVImN2hr6ErneM/trpb3muvPMwSqzzhAoHcBVN4ysupHvRB0X2GLCBmH4rDtH4R8A/nzPcBVgs2y3ugtG8gExzkjdWeFw+dlT4mUGORIBjviasW0ukFizdXCCA5QQoIEBluZABxnqn3bgNd4qtK8jMtezacCVzq6xZKli3XnVEmANToKhiTzEG2sVkAD2HuWWEXWGUhFOkspOYjiYBgCa550g2T90v5BJtPLWyfmp7xp5EV2TamzXtRnghtARumJg9++qX0/wefCl+NplceBOU/Iz5CuMuODAEHkShV0n7JdqjD4faF1/wCzsol498LdkDvIUCuag1eNlYQp0f2he3dayqO9VZFPzZx5VKn/ADldv+M5jj9oviL1y7dM3LjF3PeeA7hoAOQFRsKj3HKojuY3IpY6bzCg8x6is9m2A+KsowJVrttWAmcpYBojXdNfQGyOjFvBK64IBOsbMzXS1wCNwC5lJ/zDdrOlXW3CuVVVF58/2sPdZ3C2rjZB2wqMcne0Ds8d9S9i7Fv4251eGUOyDOe0AIBAiTpJnQHvr6Usq0DNGaBmjdPGJ1ivUsKJIABO8gb/AB50udWfIS8aYeZnzc2wsUMQ+G6lmvKVlEholQwkqSAIO8ml1+VkEQQYIO8EGCDyNfTWLw2aALr29/uZdSeJzKZj/uaqO2Ps0wuIuXbrvcFy4J7JAVXgAuFjWSJIJjU+NSXVD8Ui2mP4Zh9gG2SUxGDY+4Retjubs3AO4MFPi5rr1fPH2Wrcwm20sXNHIu2H7+z1gI7jkUjuIr6HpwHMVhRRRRCFFFFEIVWLuF6u+4B7IVco+GSxK+G6O4AcKs9VrHYu2cU6K6lhbQsoMkEFgZ5b1076X1K5rJl+nOHAmVhCr51Zgdx1kEcoaQPKKjbP2FYtYm/ikSL2Iy9Y0/D8I4SYJ5kCpaGuWXftOuW7lxThbTxccSz3JgMQNJIGnKla2OME4EbassfdGTOqW7N0NmN0kcUyrljhlMZpGmpJB10HBd0m6N2MaLQvBvwrguLlMTG9G01VhoRv7xVDsfawn5tnJ3lLxB//AB/zp1sb7QsNiLtuzbs4i3cdgAGYOh4mSzZh2cxEAaxNWHHcNIeycf5LLlii7sGLmBuUBY85BPzrRYwge8FJ7DKc4+IqRA7gQWnmABpW9jWzZSzengiEnxYgL8g/yqqsl7BnmdcBazia+muDDWet42pMfEDAKj9qQsemkyKThrk7rZQd8a+EE10nbeEa7YuW1jMRKzuzAhlnukCuTbTxl+0clxMj/DBk+ZEAftCZ4Vnda0jvYrIvfjMb6Xb7pQn6RrhsayOLSxle4kjkSyglfEbx/Wrb1QJBlgRuhmH6EVyAbUui/aaSQL1slVG/tCQANSf511lcURvtuBz7J+SsT6A1Zpa7K0CueRLdbVsbt3El2LCKzsqqGcguwABYgQCxGpIGmvCg4IdZ1me5m3R1jZY5ZJyHxInv3RDGKtrJVwpJkhgZJ/dMNO4CK1LtS7mytbVVic0kkAmFLJlkAweJiNY1h0NM8iMcUEOUMAe0CsrMMNQd2hHOtT2EzZsq5vigT6761Ji7e/OXJ4qpYDuAUGB4+Z0rx8Wd5tuF4k5dO8gMTFQYySyv7Sb/AMlxyCx3SBmjx7PoK0sRuMeFVDH7buPirt22/Za5CA6rlWEB8wJ0PGnOH2slwZblsyN4AzDxjf8AKvP6/SW+0NncftNyus11jMuXQrBfjNdUQqoyTzYlTA8MuviKutVzoIG+7FipVWclAY90BVnTcCQf+GrHXqenVey0yL8M8/Hmea1lhe5iflMbqAghgCCNQdxHfNVXBWx1YiRm7W/UZjmIk68ad7a2hat22D3ERmVsoJ1OhGg3nypTh2BVSNxAI8I0rus/DJaUd5ut2RkKGWQ71Ylh55iZrddLZTlgtwzTE98a0j6Tbat4S0t66rsnWBWVDDGQ0QZHGDvpfg/tA2W8f+Tfsngty2WHmyq3zaq0UsM5ljAjsp+ktOHFwCLhQtzQEA/wkmPU/wAqhbH2bawXXthrS5r91rtzM5EseRymFGsCOJqL/wCp8EdRtLCAd41+dyt2y9rWsRnNm8l5UIUuisozRJXtEzAIMjTWOBqTb6+RIgB+CDMr1smyyRByFQJnhA1/6ppsFM03oOUqAk6SN5bwOgHgeEGohph0bx1u7Yt5HViqIGAOoMDeN4rmlXLFvSGpOFAjSiiin4lCqR0jVTi3IEEKqk823k/5cgnuHIVb8bixbWSCSTCqN5PL0k+Aqj7RuM1+6zAKSymAZ06tBvgcuVUXWL/hnmXUqc5mNu32gwLBhuYMQR6H5bqzubPtvifvbrmvi2LQuHgkk6DdOpExMaVjbNWTZ+xbTWLZIKuyBiymDmbtGRuOp4g1FAT2llhA7xDexbKwBtPkLBTcBWAToCRmzZZgTGm+I1rRtzaT4a2LqW7lwi5bUraXM8M0HIDx4DkTNWO5sO4PduKw4BlIPmQSP9Ipbj8LctkBwvamMrE7o3yo513aRziR3BuMyZtk3PuVlLxBvN1OePjQrcc6cJUjTmKpPSv/AN0xH+G39Kc3c0g52IGkMxYeWYkjy07t0Q8dYS4ptOMytvGuoBB4cJj1qDtuMsrTaMTlezcFcvXLdm0M1y4Qqjv5nuAkk8ACa7b0u2ItjYWIw6ai1hiZ+Ip+IzHvJBJ8a29Aei1jDq2IVT1l0tBP5LeYwqcgQA07zpwAq0bQwi3bVy03u3EZD4MCp/Wrqq9ozF7HycTkP2edBUs9TjbrMbxt5lSBlQONO8tlMTManxromDtrcui20EBWZhPIqFB7jJ04x41VOhvSe3igtoSt2zbi/bI91gVTQ7iJDRHnFWjDhkudYsHQg5i24kExrA3DcKS3H2ubI3gezwkzsbQtXi3VKVCErHZ1AJAYZSeyYMTB01ArfkpfsrY9nDm81lMpvXWvXNSZdt8SdByG7U1Kw7XpGdbYUjUAmV8yIb5eddfDMSJxcqoBmyztKw10YNgC5TNrl5kxE5pgEzEab5qJbkFkMkoxWSN4k5TPE5YJjnXrbMsjEjF5QMQLZtB/2CcxEbjrxidTQMPDs5YszbyVQH1VQfWu2urIB5iFSsHJ8jKptno4/tPCbQt5QttgL8kg5RIzgRBhWIOswBvrqVVHG4pUEGJYQsmAzEhFXXiWZR51a7FvKqrMwAJ5wIq7SuxXB8pVqVAbI85nRRRTUWhRRUPamLKLC++2i93Nj3Aa+g40QkPa2MZs1q2xWBDuN4ke6nI8SeGkamV5Ety5g8QY1e2x3/3iNrr+8IPGDziuoogUR+u88STzJOpNc++0NAtyy8aurJ45SCP9x9Ke06ryjdjM7VM2A69xzLtsnadu/bFy2ZG4jip4qw4H/uuP9M+jrYfF3GYHqrrs9s8DmOZlJ5qSRHKDU7Zu0rmHfrLZ1jtDgwHBh/PeK6Rs/aFnF2VlQQ41RwCCeIE6NB003cYrH1uhfTnjlT5+nzm30vqaWkFh7w7j1+U4b91WZ+Umrj9mexM+KGIykJZDQeBdgVAHeAWJ5ac6vH/pnAi4F+7W5ILbtBBA1G7Wfka07Z6T2MMOqshWuAQEXRU/ejQfujXw30nVVZY21MkzX1fUKVqPuhR6/wBRrtra9vD287nU6Ko3seQ/meFIehnS24uIy3jNu+4/+W7QqZf2fdWD3HnNI2pj7l1w1xi7swA7hPuqBuHcPmauWxOiAgNiCS2hyKxAXlJXUnwMeO+vQU6GvT1n2nLH9PlPIW66zUWD2fCj9fnOp37qorOxhVBYnkAJJrg23tutibz3mJk+6vwr+VR4DfzJJ411fb125d2bdVZa66PaAG92Eoco5kAnwrk2F6J4vrlt3rFy2txozkaBYltQSJygx31l6kt2E9R0f2K7rHIz5evxxH32d7Fkfe7g3yLQPLUF/PUDuk8RVz+/W5yswU8mMT3id/lWxLSogVQAqgKAOAGgFbdjoGuXFIkFLYIO4gm5vpKtfaOFnNTezZsMjXcZb3dYoPcQY7zy8TpSzEL1TFy7qdSc0Q/Ew+XeB+VhpuGUa1Z7nR9P7tmQfCIK+jAwO4RSvC7HV3KpdB6s6Aq0DhmQZ8uhkSBoQfO/wzjtFPEIYWcbbIHbAMCQ3ZI8VOoPcaLONRzCEPG8rqB3SNJ7t9M12Ap/tGL9xgD0UA+RJFQWUC64AAAKgAcBkTdVb0FF3GTS4O20TmPTfYn3a8LqCLN5jpwS5vKjubUjz5VDwGKQXLbsJVWVnXmgILr3grIrp+3NmLibD2W/MND8LDVW8jFcZDMjZGEOrMrDkV0NQU+s39I4vqNbdx+3+v6n0vbAgZYiBEbo4RS7pFtX7vZL6Fz2UB4sd09wEse4GjozcLYPDM282LRPiUUmqn0wxfW4nq/yWRHi7QzfLKP81bVS72AnkCMHEr17MSXclmYySd5PM/ThTnYG2FUC1cMAaI3COCtyjcDx0G/esxe4eNLsIZUz8TjyzH+VN36dbk2n/klXYUORLV032Q2Kwdy0nvgq6jmVMxrxIkDvIrit7AgSsMrDQgzIPJgd1dV2Vtx7LBHlrZIA5pOmhO9Ry4DduirBjsHhb6lrlpLsaapLDu3Zge6vP6jT2UnDfnNjSausAgrnP5icIOCnRcxY6AASWPAAASSe6u19B9inCYRLb/2jE3LnczRp5KFXyrdYwWDwozi1atNEkgS3gIljy0pZj+krv2bIyD4297yG4ec+Aopott4UfXyhq9VWSMDEZdINphFNtT22EGPyqd58Tw9eFV7A3bltxctHKy7jwj4SOKnl/SoguSxGp4sSZJJ5k7zv17qZWEgfOt3TaZaU29ye8yLbC5zOm7LxovWkuroGUGOR3FfIyPKpVVroLe/CuW/guEgfsuA3+7PVkdgASdANTSzDDESuI8bdLXmPC32B4mGc/wC0fwnnS7a+AL/iJqwEFfiG8QeBEmOGsHgRNwoJQEiC0uRyLksR5ExWi1isrFGk6ZlgE6HQjTkf1FeWs1De3Lg9/v8AaPouFxEFt/oQeB5EHce6rb0e2ojW0tMQLigLB/MAIDLz03jePCCa1tm0C2dA4YxvRoMbwZA4btR6SDru4K9p+HntsJzJ2wd2WB70RO9a1NHqvaZ45Hcfz8pG5BgZMvl6yNWzsnMg6R4NK/KqjtTG9ZckOXRQVRiAJmCzaASDCgeEjQ1A6hzp1V0xuBtvA8ARAqIcWxJVUMglSWIAkb90n5U29hIxiV11gHOZJvXQASTAG81BwFsXrqsxIDOttO0V7MgsdCJkA+MAa8dhsyQGBuMdygaeQOg8WP0pvszZzZs9wRoVCb9DvzcNdPTxlC/VpT8T6ffaMbCRLwigAAAADQAcByFe0u2LdOVrZMlGga65SAR6HMv8NQOlG1mSLNswzCWYb1U6CO8wdeEHurVqb2ihh5xJa2Z9g7zkH2a3/wD2tjio/CZronkTeZrfkRmHpzrrqmqZg8Haw4HV2wiDQhFAMaGRzZSFbidO+rTgsVmEGM0A6bmB3Ov7J+W6ktWhV8zQWo1jaYjx3TfBYe49m/cxAuoxDBEUgAnMkEr8BWoOI+0/Zw3JjLh8VQeeV1Pypd9o3RK5dvDFWULyoW6i75XRXA3tpoQOQ76oi7KfNAs3M27L1bb/AAjfUPb47L+kZp0CWruL/TMvmy/tBOKxlizawtqzba4czTmuNCvqWgRpv3+NdFY1z7oD0Re1dGKvrkZVItod/a0LNy0kAb9Tuq84m/lgASx91efeeQHE/qSAa3cv3lVlaVsVTkfvOe/au93rMI9q2z/dX+8Pl1K6qU0365G14RrXaLNwMoZTIYAg8wdQa5s7ZrjkGdcpb4iu8+EkgdwWrL0Oxp7VknQDMncJhl8AYI/eI3AVp017ahFdTQdvtJZ6KKKnEYVXbl/rHNz8vup+6OP8R18MvKmO3MRltFQdXOQd0glvA5Q0d8VXcRiiBlRSx3BRuHieAq2tc8ym18cSTiL4A/58q5d0gxlzE4lmVWZLZKLlBIEe8dBxYb+QWrq+IBLG6pYqshFllLayGIA4RoYGvHSGeFxS7ldCqCXeQAJnRQNANDrw03mYjZrDp24XPxPacXRDULy+PgO/1nJyN48iK27M2hdsGFh7ZIY221UkbjHA947t8CupbT2PYxA/EQE8GGjDwI18jp3VWsZ0FO+1e8ri/wA1j9KYr6tRauLRj9RFrOkaipt1Rz+h/XiJ8T0puOOzZVDxL3GuA8PdaBpwmaSkkksxLMxkk8f+cqsmxui33jDrdW7lftAqyyuZWKkAgyBI361B/wDS+KYug6sMsSMxkg/mTswRv3kbiNKeqNCZ28RG1dRZjdzMuhGCF3FdYwkWRmX98yqn0zHxium2d1VPo7szqA3UtnMy6XBlYaRwGg0kaGedWfDvPAieBpW5tzZjmnTYgBkzBSBcuAgG253iRkZLZadRyme7xrHH3M15uSDKPFoZvlk+dSthtLXf4P0P9KWYYCCQAAzMwAEaMSV3fsxWRrGwuPWbGkXJz6TO5uqt47prawOKZblp3U2rbFkIkENc0hoHEazVhuPwrkXSfEi9ib7Tpm6tfBBk0/iDGs6tirZE3NNplvOx+07gl65ft5/7O2RMA9thEwSNF74nxqJbDsbJUJbLIWtlNYUAHKwjVSCJ+oBqB0E6SW72GRZGdVCunEMoymR8JiQe+p+yb6K4b8KXUs4RdbbadltTrqRqAZB742AQRkTz7oyMVbuJu2r0iXCpmxSlFkDOnaGug0HaHhBjmar+ytv2MXduNYLFVCA5ljU5hoDwgD51XPtY22t50wyGcrZ7kH3YBCqe/UmOHZpR9nmKFvFva3C7b0/eTWP8uY+VI6qzOVE2dJoB4f25zn9MfeZ1GlZ6MYG9cvG/aXMwFzrMxUgRlbUEDTKCSfipilznWnFXQpVp+JSOYylsvdJVRPInxqihwH57Si4sqkqSCPSPsDdW3ZMn8O0CFbmiqDPlqJ4xPGucLdJBd9Gcl2/eY5iPKYq59JtsWzhboB97JbjmLkT/AKSfSqBi7upMiBxO4CvQaTDAkTKzmZ370+FatmYO44fIhbK2uXU66zA1/wCjUAM9z+zF5wDqbaAgeoowu2bmz3N0yqtCsjrHHsmJB4kac92+mSw7KeZ3Bk/EYc7mBB7xH61tw+0biABkS6AIGdZIHINvjxmmOE+07CuPxFHkf5XAo/1VPt9KdlvvCeaKf9hNVsxPDLCV7FYx7gy5UtpMlUWJPNufyqOdBA31bG27ssa5U/8ApR/uAFJtq9NcKVZLQClgUWCo1bSQEJP6VJX8gsIowI7Gb4u167vlFS7bkbqVjFtoB2RuAyyfUkD0mmWFuxB1PiIqyclr6GYjLiCp/vLevihkD0Z6tm2W/BcfFCf5yE/nVF6O3P8AzMPHE3B/9t6t20b4uFFUkZWdmIj8koBrzJmf2ay9ewrDH4SaDLATTdsk6h3Xwj+YIpTicyXLTE5vfXdBg5SZjTeo4Ct+JtodBaNz9pzIHncJMfug0tvX+1lVASoIK2iWAJg9okKoOg0rxWofj3Zp1LzzHi3kfsEieR0PjB186jDCXbRJtPAOpHCe8H9RE1Cw+KLLDWmZBpqFYf6Sd3yqSl61MLdKMOGfd/CxK/KuVW5YEZDeo7/7E6ykDyIm12v3BDuqrxyCCR4lifQikGIs9XeK7gwkeQCkemX1qwohIBF1iDxAt6+iUp27ZnKFOZ5kTHDfMAbx2fEimKb7TqFJYse30P6fH6Tg2hTxiY4BGN+3lIBMr2pAmMwmB3R/EKcDDS5W6DmG9CezB3EDc6nmZ3HQEECB0Sw3X3M8fh2iDPO4NVX+H3jyOUc6sWO2cL115ERbCq3JjmPnHZ7tSOdbFvT1tG9eG9fWKtdhsdxNGDvot1QpXXsMoI0nVSQP2uyP36QbcfNir2u5lXw7CGPn86kYbGN1ILoF7IZWX3Qw1E8U1HHTdrwql7C2qbuL2gjGSuLusv8AhliiegQeoq7pN29Cvp9/3Lqhtu58xLI7qRHpUrZGFmyJJHaY2yN6id47iZPIg8qVWO3CA6sxXw3liPABj5VakUAAAQAIA5Abqv17jAT6xuzjiR7WIcHKykmCZRSZAgE5RLAyRoJ8eQNp2iPf37hBk+AImlnShNLZ/bK+qsf5Ct9zpIOptW0sw9vq4LRlGSAcoBkgiRrl3zwqmjTCxN0odbOCgzN2I2luyqdSFzMCACTA0MMdY008akWMPAJklm3sd/d4Ach30p270he+iqbYRVdHbtZiSjBh+UQARPfA83oqvU0iogCCK4HvjmVXBA2+wwhk7LD+fgRBHlTzoysYoRuNt/SU/nWjbuDkdao7aDUfEm8jxG8eY41G6J4hm2iirqi4W6z9xe5aFv1y3PQ1o1XC2vPnJ3tmkmdDooorsx5UNuYoEm4fes3Srd9tswB/hJnw8a0XMSgXfAJAPmYmlm2MSRibvLOQR50uvXgFgEheR1jwncO7hWYvVVrV1xzzj5/12iLvkxxaVRlDEhTmyAcSDq7c2YyRy041IxOEtsypkUtvDETkAI7QPAzERx14Gq794Iyid2q927d8qhY7Z63nVrjMQFCgDfAYtv8AMjdXa+sq+5X90Hse/p/OeZxXAbJGZfFwhAjrLh7yRPnpFBwp/wDi3P8AR/8AxVZ2djTaXKjEADRTLL3DUyPI+M1uxG17pghgNPyiPWSaQOprxnM1x1CrbnmN8FgzaUC04KydGG8yZ1WI1/ZNYP2nRtzrMjmjaGDxWYPkJikVnGlVYD8xDKZ91gZJHeRoayvbQc7oXtZ9OBiDHcdSfGmaesFSN/IiNtlDLwMH7+/rLNkEho1HHu5VjicaF0ETVbubQuMNWHDcD48WNaruILe9ETu4Hup6zrGnGduT9n7+sVL+kebH2q1su41DspGvBYGn70HXkRXuzcWhVbcw6gKQe7SR4xNJExRHz/p6Vpa7O868P6VjX6/2hzGdPqzSeOY829jLiWnWwA14qcokCJ/MSdB3A7z3SRx/EWrlvKLlt0y/ECJ8zXSLd8jdAEzAHrUj76I1FCamuaen661LHCAg/n+f+pzM2wxDq0HeCP5RuNTRtDF5cpxV8r/iN6TPyq6XUst71i2x70U/qKj/AHOyJy2rahhBAUCR3xUzrEUcExxv/Q0uMtVk/Q/xKVYgkqo90Fj5Ak+O6tQv3LN5LgGVwQyT3GI84IIq7WcBZQyttFJESANx4VJtEAyIkd3nVJ1gz24nH/8ASDOBXx8TLHs3aiXkRtUZgDkYQQeRn5c607UxOvVgaghvIAn9YHnSN7m6T4f0rwPr376rOp9BMe3qTOhXGM/tJu0e1b01hlPzB/So2y9li++a4fwlYLlB9998eA/64xrzjnXoaONN1dVsqqNajv5/v/EVqv2dxmWz75aRVAgKMwAAgdmdw5SIrC5j7bKwIDiBC6HNm4QdN++d3GKqrXd0ndu/XSi3d1kHUcR36f0pXxbZyRGR1Js9uJIxHRPZznrLlpB2gMtolFJYx+QjNrOug0OmhqRiegWzWgdTlO4FbjgzE/FB0B3il5Yc927u/wCSfU1sF9pBzGdI15bv5/Orx1O0eZ/Mzo16+aSIn2b4BSWa/fZQSMpZBqsyDltg+lMsHsjZ2GfKuGQxEO34hggGZcn5VEa7vk8ZPjWBvCYmo2dT1FnGTKm1p/CoEaYZMIyBLlpAZy5lGWRwJKx50uxGybS9qxcZdJyHUb4j/mp51rS+D3V6by86jX1DU18KZDxbbdpA+fnJOysQ1q4twQGAbyJUrI9abbK2tlS5m3hRl74J09Wnz7qr/XrXiYgVXqNXfqDlzK11DK26XFX60JLQpgaGCxiSBG4b+/woxSrC2lhLcFny6Qi71EbiTpPINxiqtZxBGUq0QZHjQ94kkk8/nvpLbHh1LjtLjh2RrhtFgltFUmDGm7Ksbh7skbhuiQQzwW0UKullUDLcNsLEAb+0QOGhPfEVzcuJrK3fPBiNeB4jUVoaXWeHGAvz+MWfVs5yZctpHDWge0128zNIzsoBntEhCAome88zqQgsXmVszFHyqVIysu/KZkMY3cuNLXukkkmSTJJ4nv7686zfr4/1qba1C4sFYBGefnLF1xC7cfrLrsbpPaChXt9WoJAK6qNZ7XEHvjvJFPdmY5bttbgI7XDkeR765WlwEb9K2WMSwHYYjUHQ8QZB8RVydVcY3DP9ykajtxLXg8SihUJ1JcD+E7qomM2FcXG28ZgwrLec2r1osFyiAc+pgIEC+BTjOk03O/n/AFoS7oYOnGk9Jqm09hcDvLW17Eggdo+2bszqcQQ1xGbKSVWYBbKZBIE6cuZ50565c2WdYzR3bpqlpiCGnN2gOJnSI491epiGBEMZAgdwM7qut15sbcR/yXr1M/iH/I56RvItxuD5p4AZWXXlJYDzFLprSuJYCJkZSsH4Tv8AnB7iByrWX08qa0/VVrr27eZevVlCn3fvibcQAVI56etWHD7UGS3PvPAjv3N5Cquz99eLeAgg6zpVGp6k1xGFwBKbeqsx4HEurYy2CRmEqJPd/wA5Vp2I+HsC5lvdWxuEa5IaNVXUTlUHLAI4xvqom5v18f6+dbhjG6vq57AcuRwJgDXnu+ZqNHUDWScSmzXlxjE6TsTaXX288ZTMFeVFJOgLSl3WdV/Q0Vuaaw2VBzBG3LmU7pBcIxV/X+8b9aXvcJqy7a2UjYi6xLaux3jn4VC9jp8T+o+lYVmmcuTjzMRZDkxJNZrdIpx7HT4n9R9KPY6fE/qPpUPDP6SOwxQt8ihrxPd4U39jp8T+o+lHsdPif1H0rnhX9IbDEwcxFHWHnTn2OnxP6j6Uex0+J/UfSu+Gf0hsMTteJ414bh599OfY6fE/qPpR7HT4n9R9KPDP6Q2GJxdPOsSadex0+J/UfSj2OnxP6j6UeGf0hsMTdYedZ/eGpt7HT4n9R9KPY6fE/qPpXPDP6Q2GKOvbnWLXCd5pz7HT4n9R9KPY6fE/qPpXfDP6Q2GJSx50A069jp8T+o+lHsdPif1H0o8M8NhiQminfsdPif1H0o9jp8T+o+lHh3hsMSUU79jp8T+o+lHsdPif1H0o8O8NhiSinfsdPif1H0o9jp8T+o+lHh3hsMSUTTv2OnxP6j6Uex0+J/UfSjw7w2GJKKd+x0+J/UfSj2OnxP6j6UeHeGwxJRTv2OnxP6j6Uex0+J/UfSjw7w2GJKKd+x0+J/UfSj2OnxP6j6UeHeGwxIDRNO/Y6fE/qPpR7HT4n9R9KPDvDYYkop37HT4n9R9KPY6fE/qPpR4d4bDEk0TTv2OnxP6j6Uex0+J/UfSjw7w2GJKKd+x0+J/UfSj2OnxP6j6UeHeGwxJRNO/Y6fE/qPpR7HT4n9R9KPDvDYYkmgGnfsdPif1H0o9jp8T+o+lHh3hsMSzQWNOvY6fE/qPpR7HT4n9R9KPDPDYYkJop37HT4n9R9KPY6fE/qPpR4d4bDElezTr2OnxP6j6Uex0+J/UfSjw7w2GWL7NjKXv3l/Q15UzoPhFtrdAJMsu/wPIUVvaRStKg/fMfqGE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610800" y="4871400"/>
            <a:ext cx="3505200" cy="1477328"/>
          </a:xfrm>
          <a:prstGeom prst="rect">
            <a:avLst/>
          </a:prstGeom>
          <a:noFill/>
        </p:spPr>
        <p:txBody>
          <a:bodyPr wrap="square" rtlCol="0">
            <a:spAutoFit/>
          </a:bodyPr>
          <a:lstStyle/>
          <a:p>
            <a:pPr algn="ctr"/>
            <a:r>
              <a:rPr lang="en-US" b="1">
                <a:solidFill>
                  <a:srgbClr val="FF0000"/>
                </a:solidFill>
              </a:rPr>
              <a:t>The kids had a great time at the party, but now it’s time to go home.  One kid will take the first path home.  The other three will take the second path home.</a:t>
            </a:r>
          </a:p>
        </p:txBody>
      </p:sp>
      <p:pic>
        <p:nvPicPr>
          <p:cNvPr id="39938" name="Picture 2" descr="http://images.clipartpanda.com/suburb-clipart-cute_yellow_house_clipart.png"/>
          <p:cNvPicPr>
            <a:picLocks noChangeAspect="1" noChangeArrowheads="1"/>
          </p:cNvPicPr>
          <p:nvPr/>
        </p:nvPicPr>
        <p:blipFill>
          <a:blip r:embed="rId8" cstate="print"/>
          <a:srcRect/>
          <a:stretch>
            <a:fillRect/>
          </a:stretch>
        </p:blipFill>
        <p:spPr bwMode="auto">
          <a:xfrm>
            <a:off x="6858000" y="1143000"/>
            <a:ext cx="1633612" cy="1676400"/>
          </a:xfrm>
          <a:prstGeom prst="rect">
            <a:avLst/>
          </a:prstGeom>
          <a:noFill/>
        </p:spPr>
      </p:pic>
      <p:pic>
        <p:nvPicPr>
          <p:cNvPr id="39940" name="Picture 4" descr="http://images.clipartpanda.com/cute-house-clipart-cute_orange_two_story_house.png"/>
          <p:cNvPicPr>
            <a:picLocks noChangeAspect="1" noChangeArrowheads="1"/>
          </p:cNvPicPr>
          <p:nvPr/>
        </p:nvPicPr>
        <p:blipFill>
          <a:blip r:embed="rId9" cstate="print"/>
          <a:srcRect/>
          <a:stretch>
            <a:fillRect/>
          </a:stretch>
        </p:blipFill>
        <p:spPr bwMode="auto">
          <a:xfrm>
            <a:off x="7010400" y="3505200"/>
            <a:ext cx="1386392" cy="1905000"/>
          </a:xfrm>
          <a:prstGeom prst="rect">
            <a:avLst/>
          </a:prstGeom>
          <a:noFill/>
        </p:spPr>
      </p:pic>
      <p:pic>
        <p:nvPicPr>
          <p:cNvPr id="47112" name="Picture 8" descr="http://www.clipartbest.com/cliparts/4ib/onr/4ibonr7yT.jpeg"/>
          <p:cNvPicPr>
            <a:picLocks noChangeAspect="1" noChangeArrowheads="1"/>
          </p:cNvPicPr>
          <p:nvPr/>
        </p:nvPicPr>
        <p:blipFill>
          <a:blip r:embed="rId5" cstate="print"/>
          <a:srcRect/>
          <a:stretch>
            <a:fillRect/>
          </a:stretch>
        </p:blipFill>
        <p:spPr bwMode="auto">
          <a:xfrm>
            <a:off x="5943600" y="1828800"/>
            <a:ext cx="629985" cy="838200"/>
          </a:xfrm>
          <a:prstGeom prst="rect">
            <a:avLst/>
          </a:prstGeom>
          <a:noFill/>
        </p:spPr>
      </p:pic>
      <p:sp>
        <p:nvSpPr>
          <p:cNvPr id="27" name="Rectangle 2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938"/>
                                        </p:tgtEl>
                                        <p:attrNameLst>
                                          <p:attrName>style.visibility</p:attrName>
                                        </p:attrNameLst>
                                      </p:cBhvr>
                                      <p:to>
                                        <p:strVal val="visible"/>
                                      </p:to>
                                    </p:set>
                                    <p:anim calcmode="lin" valueType="num">
                                      <p:cBhvr additive="base">
                                        <p:cTn id="19" dur="500" fill="hold"/>
                                        <p:tgtEl>
                                          <p:spTgt spid="39938"/>
                                        </p:tgtEl>
                                        <p:attrNameLst>
                                          <p:attrName>ppt_x</p:attrName>
                                        </p:attrNameLst>
                                      </p:cBhvr>
                                      <p:tavLst>
                                        <p:tav tm="0">
                                          <p:val>
                                            <p:strVal val="#ppt_x"/>
                                          </p:val>
                                        </p:tav>
                                        <p:tav tm="100000">
                                          <p:val>
                                            <p:strVal val="#ppt_x"/>
                                          </p:val>
                                        </p:tav>
                                      </p:tavLst>
                                    </p:anim>
                                    <p:anim calcmode="lin" valueType="num">
                                      <p:cBhvr additive="base">
                                        <p:cTn id="20" dur="500" fill="hold"/>
                                        <p:tgtEl>
                                          <p:spTgt spid="3993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940"/>
                                        </p:tgtEl>
                                        <p:attrNameLst>
                                          <p:attrName>style.visibility</p:attrName>
                                        </p:attrNameLst>
                                      </p:cBhvr>
                                      <p:to>
                                        <p:strVal val="visible"/>
                                      </p:to>
                                    </p:set>
                                    <p:anim calcmode="lin" valueType="num">
                                      <p:cBhvr additive="base">
                                        <p:cTn id="23" dur="500" fill="hold"/>
                                        <p:tgtEl>
                                          <p:spTgt spid="39940"/>
                                        </p:tgtEl>
                                        <p:attrNameLst>
                                          <p:attrName>ppt_x</p:attrName>
                                        </p:attrNameLst>
                                      </p:cBhvr>
                                      <p:tavLst>
                                        <p:tav tm="0">
                                          <p:val>
                                            <p:strVal val="#ppt_x"/>
                                          </p:val>
                                        </p:tav>
                                        <p:tav tm="100000">
                                          <p:val>
                                            <p:strVal val="#ppt_x"/>
                                          </p:val>
                                        </p:tav>
                                      </p:tavLst>
                                    </p:anim>
                                    <p:anim calcmode="lin" valueType="num">
                                      <p:cBhvr additive="base">
                                        <p:cTn id="24"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47108"/>
                                        </p:tgtEl>
                                        <p:attrNameLst>
                                          <p:attrName>style.visibility</p:attrName>
                                        </p:attrNameLst>
                                      </p:cBhvr>
                                      <p:to>
                                        <p:strVal val="visible"/>
                                      </p:to>
                                    </p:set>
                                    <p:animEffect transition="in" filter="blinds(horizontal)">
                                      <p:cBhvr>
                                        <p:cTn id="29" dur="1000"/>
                                        <p:tgtEl>
                                          <p:spTgt spid="47108"/>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blinds(horizontal)">
                                      <p:cBhvr>
                                        <p:cTn id="34" dur="10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7112"/>
                                        </p:tgtEl>
                                        <p:attrNameLst>
                                          <p:attrName>style.visibility</p:attrName>
                                        </p:attrNameLst>
                                      </p:cBhvr>
                                      <p:to>
                                        <p:strVal val="visible"/>
                                      </p:to>
                                    </p:set>
                                    <p:animEffect transition="in" filter="blinds(horizontal)">
                                      <p:cBhvr>
                                        <p:cTn id="39" dur="1000"/>
                                        <p:tgtEl>
                                          <p:spTgt spid="471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6" grpId="1"/>
    </p:bld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38201" y="549040"/>
            <a:ext cx="7467598" cy="523220"/>
          </a:xfrm>
          <a:prstGeom prst="rect">
            <a:avLst/>
          </a:prstGeom>
          <a:noFill/>
        </p:spPr>
        <p:txBody>
          <a:bodyPr wrap="square" rtlCol="0">
            <a:spAutoFit/>
          </a:bodyPr>
          <a:lstStyle/>
          <a:p>
            <a:pPr algn="ctr"/>
            <a:r>
              <a:rPr lang="en-US" sz="2800" b="1"/>
              <a:t>Take Apart Groups of Circles</a:t>
            </a:r>
            <a:endParaRPr lang="en-US" sz="8000" b="1"/>
          </a:p>
        </p:txBody>
      </p:sp>
      <p:sp>
        <p:nvSpPr>
          <p:cNvPr id="21" name="TextBox 20"/>
          <p:cNvSpPr txBox="1"/>
          <p:nvPr/>
        </p:nvSpPr>
        <p:spPr>
          <a:xfrm>
            <a:off x="7239000" y="287430"/>
            <a:ext cx="1688283" cy="523220"/>
          </a:xfrm>
          <a:prstGeom prst="rect">
            <a:avLst/>
          </a:prstGeom>
          <a:noFill/>
        </p:spPr>
        <p:txBody>
          <a:bodyPr wrap="none" rtlCol="0">
            <a:spAutoFit/>
          </a:bodyPr>
          <a:lstStyle/>
          <a:p>
            <a:r>
              <a:rPr lang="en-US" sz="1400"/>
              <a:t>Module 4, Lesson 24</a:t>
            </a:r>
          </a:p>
          <a:p>
            <a:pPr algn="ctr"/>
            <a:r>
              <a:rPr lang="en-US" sz="1400"/>
              <a:t>Fluency</a:t>
            </a:r>
          </a:p>
        </p:txBody>
      </p:sp>
      <p:sp>
        <p:nvSpPr>
          <p:cNvPr id="3" name="Oval 2"/>
          <p:cNvSpPr/>
          <p:nvPr/>
        </p:nvSpPr>
        <p:spPr>
          <a:xfrm>
            <a:off x="1092314"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26677"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83221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1" y="2491113"/>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1514" y="2432599"/>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49" y="4605713"/>
            <a:ext cx="1914104" cy="22001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ttp://content.mycutegraphics.com/graphics/frog/frog-holding-penci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76836" y="4600797"/>
            <a:ext cx="1959076" cy="220012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p:cNvSpPr/>
          <p:nvPr/>
        </p:nvSpPr>
        <p:spPr>
          <a:xfrm>
            <a:off x="396239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397309" y="2581812"/>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90192" y="1042062"/>
            <a:ext cx="7965584" cy="1015663"/>
          </a:xfrm>
          <a:prstGeom prst="rect">
            <a:avLst/>
          </a:prstGeom>
          <a:noFill/>
        </p:spPr>
        <p:txBody>
          <a:bodyPr wrap="square" rtlCol="0">
            <a:spAutoFit/>
          </a:bodyPr>
          <a:lstStyle/>
          <a:p>
            <a:pPr algn="ctr"/>
            <a:r>
              <a:rPr lang="en-US" sz="2000" b="1">
                <a:solidFill>
                  <a:srgbClr val="0000FF"/>
                </a:solidFill>
              </a:rPr>
              <a:t>  Erase.  Draw 7 circles on your board.  Put </a:t>
            </a:r>
            <a:r>
              <a:rPr lang="en-US" sz="2000" b="1" err="1">
                <a:solidFill>
                  <a:srgbClr val="0000FF"/>
                </a:solidFill>
              </a:rPr>
              <a:t>Xs</a:t>
            </a:r>
            <a:r>
              <a:rPr lang="en-US" sz="2000" b="1">
                <a:solidFill>
                  <a:srgbClr val="0000FF"/>
                </a:solidFill>
              </a:rPr>
              <a:t> on six of them.  How many circles have </a:t>
            </a:r>
            <a:r>
              <a:rPr lang="en-US" sz="2000" b="1" err="1">
                <a:solidFill>
                  <a:srgbClr val="0000FF"/>
                </a:solidFill>
              </a:rPr>
              <a:t>Xs</a:t>
            </a:r>
            <a:r>
              <a:rPr lang="en-US" sz="2000" b="1">
                <a:solidFill>
                  <a:srgbClr val="0000FF"/>
                </a:solidFill>
              </a:rPr>
              <a:t>?  How any circles do not have an X?  Raise your hand when you can say the </a:t>
            </a:r>
            <a:r>
              <a:rPr lang="en-US" sz="2000" b="1" u="sng">
                <a:solidFill>
                  <a:srgbClr val="0000FF"/>
                </a:solidFill>
              </a:rPr>
              <a:t>subtraction</a:t>
            </a:r>
            <a:r>
              <a:rPr lang="en-US" sz="2000" b="1">
                <a:solidFill>
                  <a:srgbClr val="0000FF"/>
                </a:solidFill>
              </a:rPr>
              <a:t> number sentence starting with 7.</a:t>
            </a:r>
          </a:p>
        </p:txBody>
      </p:sp>
      <p:sp>
        <p:nvSpPr>
          <p:cNvPr id="26" name="Oval 25"/>
          <p:cNvSpPr/>
          <p:nvPr/>
        </p:nvSpPr>
        <p:spPr>
          <a:xfrm>
            <a:off x="2539929" y="4287408"/>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30570" y="4287408"/>
            <a:ext cx="1219200" cy="12954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5999" y="2426361"/>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0484"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1534" y="2409740"/>
            <a:ext cx="1639544" cy="16395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upload.wikimedia.org/wikipedia/commons/thumb/2/28/X_mark_18x18_02.svg/600px-X_mark_18x18_0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2439" y="4177702"/>
            <a:ext cx="1639544" cy="163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81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par>
                          <p:cTn id="15" fill="hold">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1000"/>
                                        <p:tgtEl>
                                          <p:spTgt spid="18"/>
                                        </p:tgtEl>
                                      </p:cBhvr>
                                    </p:animEffect>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1000"/>
                                        <p:tgtEl>
                                          <p:spTgt spid="22"/>
                                        </p:tgtEl>
                                      </p:cBhvr>
                                    </p:animEffect>
                                  </p:childTnLst>
                                </p:cTn>
                              </p:par>
                            </p:childTnLst>
                          </p:cTn>
                        </p:par>
                        <p:par>
                          <p:cTn id="23" fill="hold">
                            <p:stCondLst>
                              <p:cond delay="3000"/>
                            </p:stCondLst>
                            <p:childTnLst>
                              <p:par>
                                <p:cTn id="24" presetID="21" presetClass="entr" presetSubtype="1"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1000"/>
                                        <p:tgtEl>
                                          <p:spTgt spid="28"/>
                                        </p:tgtEl>
                                      </p:cBhvr>
                                    </p:animEffect>
                                  </p:childTnLst>
                                </p:cTn>
                              </p:par>
                            </p:childTnLst>
                          </p:cTn>
                        </p:par>
                        <p:par>
                          <p:cTn id="27" fill="hold">
                            <p:stCondLst>
                              <p:cond delay="4000"/>
                            </p:stCondLst>
                            <p:childTnLst>
                              <p:par>
                                <p:cTn id="28" presetID="21" presetClass="entr" presetSubtype="1"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1000"/>
                                        <p:tgtEl>
                                          <p:spTgt spid="24"/>
                                        </p:tgtEl>
                                      </p:cBhvr>
                                    </p:animEffect>
                                  </p:childTnLst>
                                </p:cTn>
                              </p:par>
                            </p:childTnLst>
                          </p:cTn>
                        </p:par>
                        <p:par>
                          <p:cTn id="31" fill="hold">
                            <p:stCondLst>
                              <p:cond delay="5000"/>
                            </p:stCondLst>
                            <p:childTnLst>
                              <p:par>
                                <p:cTn id="32" presetID="21" presetClass="entr" presetSubtype="1"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1000"/>
                                        <p:tgtEl>
                                          <p:spTgt spid="26"/>
                                        </p:tgtEl>
                                      </p:cBhvr>
                                    </p:animEffect>
                                  </p:childTnLst>
                                </p:cTn>
                              </p:par>
                            </p:childTnLst>
                          </p:cTn>
                        </p:par>
                        <p:par>
                          <p:cTn id="35" fill="hold">
                            <p:stCondLst>
                              <p:cond delay="6000"/>
                            </p:stCondLst>
                            <p:childTnLst>
                              <p:par>
                                <p:cTn id="36" presetID="21"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heel(1)">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5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nodeType="afterEffect">
                                  <p:stCondLst>
                                    <p:cond delay="500"/>
                                  </p:stCondLst>
                                  <p:childTnLst>
                                    <p:set>
                                      <p:cBhvr>
                                        <p:cTn id="48" dur="1" fill="hold">
                                          <p:stCondLst>
                                            <p:cond delay="0"/>
                                          </p:stCondLst>
                                        </p:cTn>
                                        <p:tgtEl>
                                          <p:spTgt spid="30"/>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nodeType="afterEffect">
                                  <p:stCondLst>
                                    <p:cond delay="500"/>
                                  </p:stCondLst>
                                  <p:childTnLst>
                                    <p:set>
                                      <p:cBhvr>
                                        <p:cTn id="51" dur="1" fill="hold">
                                          <p:stCondLst>
                                            <p:cond delay="0"/>
                                          </p:stCondLst>
                                        </p:cTn>
                                        <p:tgtEl>
                                          <p:spTgt spid="31"/>
                                        </p:tgtEl>
                                        <p:attrNameLst>
                                          <p:attrName>style.visibility</p:attrName>
                                        </p:attrNameLst>
                                      </p:cBhvr>
                                      <p:to>
                                        <p:strVal val="visible"/>
                                      </p:to>
                                    </p:set>
                                  </p:childTnLst>
                                </p:cTn>
                              </p:par>
                            </p:childTnLst>
                          </p:cTn>
                        </p:par>
                        <p:par>
                          <p:cTn id="52" fill="hold">
                            <p:stCondLst>
                              <p:cond delay="1500"/>
                            </p:stCondLst>
                            <p:childTnLst>
                              <p:par>
                                <p:cTn id="53" presetID="1" presetClass="entr" presetSubtype="0" fill="hold" nodeType="afterEffect">
                                  <p:stCondLst>
                                    <p:cond delay="500"/>
                                  </p:stCondLst>
                                  <p:childTnLst>
                                    <p:set>
                                      <p:cBhvr>
                                        <p:cTn id="54" dur="1" fill="hold">
                                          <p:stCondLst>
                                            <p:cond delay="0"/>
                                          </p:stCondLst>
                                        </p:cTn>
                                        <p:tgtEl>
                                          <p:spTgt spid="32"/>
                                        </p:tgtEl>
                                        <p:attrNameLst>
                                          <p:attrName>style.visibility</p:attrName>
                                        </p:attrNameLst>
                                      </p:cBhvr>
                                      <p:to>
                                        <p:strVal val="visible"/>
                                      </p:to>
                                    </p:set>
                                  </p:childTnLst>
                                </p:cTn>
                              </p:par>
                            </p:childTnLst>
                          </p:cTn>
                        </p:par>
                        <p:par>
                          <p:cTn id="55" fill="hold">
                            <p:stCondLst>
                              <p:cond delay="2000"/>
                            </p:stCondLst>
                            <p:childTnLst>
                              <p:par>
                                <p:cTn id="56" presetID="1" presetClass="entr" presetSubtype="0" fill="hold" nodeType="afterEffect">
                                  <p:stCondLst>
                                    <p:cond delay="50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4" grpId="0" animBg="1"/>
      <p:bldP spid="22" grpId="0" animBg="1"/>
      <p:bldP spid="28" grpId="0" animBg="1"/>
      <p:bldP spid="23" grpId="0"/>
      <p:bldP spid="26" grpId="0" animBg="1"/>
      <p:bldP spid="29" grpId="0" animBg="1"/>
    </p:bld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688283" cy="307777"/>
          </a:xfrm>
          <a:prstGeom prst="rect">
            <a:avLst/>
          </a:prstGeom>
          <a:noFill/>
        </p:spPr>
        <p:txBody>
          <a:bodyPr wrap="none" rtlCol="0">
            <a:spAutoFit/>
          </a:bodyPr>
          <a:lstStyle/>
          <a:p>
            <a:r>
              <a:rPr lang="en-US" sz="1400"/>
              <a:t>Module 4, Lesson 24</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
        <p:nvSpPr>
          <p:cNvPr id="10" name="TextBox 9"/>
          <p:cNvSpPr txBox="1"/>
          <p:nvPr/>
        </p:nvSpPr>
        <p:spPr>
          <a:xfrm>
            <a:off x="228600" y="1143000"/>
            <a:ext cx="8534400" cy="2462213"/>
          </a:xfrm>
          <a:prstGeom prst="rect">
            <a:avLst/>
          </a:prstGeom>
          <a:noFill/>
        </p:spPr>
        <p:txBody>
          <a:bodyPr wrap="square" rtlCol="0">
            <a:spAutoFit/>
          </a:bodyPr>
          <a:lstStyle/>
          <a:p>
            <a:pPr algn="ctr"/>
            <a:r>
              <a:rPr lang="en-US" sz="2200" b="1"/>
              <a:t>Robin had 8 cats in her house.  3 of the cats went outside to</a:t>
            </a:r>
          </a:p>
          <a:p>
            <a:pPr algn="ctr"/>
            <a:r>
              <a:rPr lang="en-US" sz="2200" b="1"/>
              <a:t>play in the sunshine.  Draw her cats.  Use your picture to help</a:t>
            </a:r>
          </a:p>
          <a:p>
            <a:pPr algn="ctr"/>
            <a:r>
              <a:rPr lang="en-US" sz="2200" b="1"/>
              <a:t>you draw a number bond about the cats.  How many cats were</a:t>
            </a:r>
          </a:p>
          <a:p>
            <a:pPr algn="ctr"/>
            <a:r>
              <a:rPr lang="en-US" sz="2200" b="1"/>
              <a:t>still in the house?  Can you make a number sentence to tell</a:t>
            </a:r>
          </a:p>
          <a:p>
            <a:pPr algn="ctr"/>
            <a:r>
              <a:rPr lang="en-US" sz="2200" b="1"/>
              <a:t>how many cats were still inside?</a:t>
            </a:r>
          </a:p>
          <a:p>
            <a:pPr algn="ctr"/>
            <a:endParaRPr lang="en-US" sz="2200" b="1"/>
          </a:p>
          <a:p>
            <a:pPr algn="ctr"/>
            <a:r>
              <a:rPr lang="en-US" sz="2200" b="1"/>
              <a:t>Share your work with your partner.  Did he do it the same way?</a:t>
            </a:r>
          </a:p>
        </p:txBody>
      </p:sp>
      <p:pic>
        <p:nvPicPr>
          <p:cNvPr id="430082" name="Picture 2" descr="http://images.clipartpanda.com/specific-clipart-Gerald_G_Cartoon_Cat_Sitting.png"/>
          <p:cNvPicPr>
            <a:picLocks noChangeAspect="1" noChangeArrowheads="1"/>
          </p:cNvPicPr>
          <p:nvPr/>
        </p:nvPicPr>
        <p:blipFill>
          <a:blip r:embed="rId3" cstate="print"/>
          <a:srcRect/>
          <a:stretch>
            <a:fillRect/>
          </a:stretch>
        </p:blipFill>
        <p:spPr bwMode="auto">
          <a:xfrm>
            <a:off x="457200" y="4267200"/>
            <a:ext cx="1947387" cy="2209800"/>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https://s-media-cache-ak0.pinimg.com/236x/d9/29/63/d92963da083266245f156c512ef57e4a.jpg"/>
          <p:cNvPicPr>
            <a:picLocks noChangeAspect="1" noChangeArrowheads="1"/>
          </p:cNvPicPr>
          <p:nvPr/>
        </p:nvPicPr>
        <p:blipFill>
          <a:blip r:embed="rId3" cstate="print"/>
          <a:srcRect/>
          <a:stretch>
            <a:fillRect/>
          </a:stretch>
        </p:blipFill>
        <p:spPr bwMode="auto">
          <a:xfrm>
            <a:off x="838200" y="4365570"/>
            <a:ext cx="1905000" cy="1913073"/>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1143000" y="647581"/>
            <a:ext cx="6934200" cy="1107996"/>
          </a:xfrm>
          <a:prstGeom prst="rect">
            <a:avLst/>
          </a:prstGeom>
          <a:noFill/>
        </p:spPr>
        <p:txBody>
          <a:bodyPr wrap="square" rtlCol="0">
            <a:spAutoFit/>
          </a:bodyPr>
          <a:lstStyle/>
          <a:p>
            <a:pPr algn="ctr"/>
            <a:r>
              <a:rPr lang="en-US" sz="2200" b="1">
                <a:solidFill>
                  <a:srgbClr val="0000FF"/>
                </a:solidFill>
              </a:rPr>
              <a:t>Break 1 cube off the end of your 8-stick, and put it on your desk.  How many do you still have left in your hand?  Tell me a number sentence about what you just did.</a:t>
            </a:r>
          </a:p>
        </p:txBody>
      </p:sp>
      <p:sp>
        <p:nvSpPr>
          <p:cNvPr id="9" name="Rounded Rectangle 8"/>
          <p:cNvSpPr/>
          <p:nvPr/>
        </p:nvSpPr>
        <p:spPr>
          <a:xfrm>
            <a:off x="685800" y="200337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667000" y="5508570"/>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http://png.clipart.me/previews/f9d/free-vector-kid-with-pencil-10013.jpg"/>
          <p:cNvPicPr>
            <a:picLocks noChangeAspect="1" noChangeArrowheads="1"/>
          </p:cNvPicPr>
          <p:nvPr/>
        </p:nvPicPr>
        <p:blipFill>
          <a:blip r:embed="rId3" cstate="print"/>
          <a:srcRect/>
          <a:stretch>
            <a:fillRect/>
          </a:stretch>
        </p:blipFill>
        <p:spPr bwMode="auto">
          <a:xfrm>
            <a:off x="914400" y="4118520"/>
            <a:ext cx="2209800" cy="2064418"/>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1143000" y="838200"/>
            <a:ext cx="6934200" cy="769441"/>
          </a:xfrm>
          <a:prstGeom prst="rect">
            <a:avLst/>
          </a:prstGeom>
          <a:noFill/>
        </p:spPr>
        <p:txBody>
          <a:bodyPr wrap="square" rtlCol="0">
            <a:spAutoFit/>
          </a:bodyPr>
          <a:lstStyle/>
          <a:p>
            <a:pPr algn="ctr"/>
            <a:r>
              <a:rPr lang="en-US" sz="2200" b="1">
                <a:solidFill>
                  <a:srgbClr val="0000FF"/>
                </a:solidFill>
              </a:rPr>
              <a:t>Break 2 cubes off the end of your 8-stick, and put them on your desk.  How many do you still have left in your hand?  </a:t>
            </a:r>
          </a:p>
        </p:txBody>
      </p:sp>
      <p:sp>
        <p:nvSpPr>
          <p:cNvPr id="9" name="Rounded Rectangle 8"/>
          <p:cNvSpPr/>
          <p:nvPr/>
        </p:nvSpPr>
        <p:spPr>
          <a:xfrm>
            <a:off x="685800" y="198492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0" y="5413920"/>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descr="http://png.clipart.me/graphics/thumbs/106/vector-illustration-of-kid-drawing-with-pencil_106045379.jpg"/>
          <p:cNvPicPr>
            <a:picLocks noChangeAspect="1" noChangeArrowheads="1"/>
          </p:cNvPicPr>
          <p:nvPr/>
        </p:nvPicPr>
        <p:blipFill>
          <a:blip r:embed="rId3" cstate="print"/>
          <a:srcRect/>
          <a:stretch>
            <a:fillRect/>
          </a:stretch>
        </p:blipFill>
        <p:spPr bwMode="auto">
          <a:xfrm>
            <a:off x="6324600" y="4117352"/>
            <a:ext cx="2133600" cy="21336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838200" y="914400"/>
            <a:ext cx="7467600" cy="769441"/>
          </a:xfrm>
          <a:prstGeom prst="rect">
            <a:avLst/>
          </a:prstGeom>
          <a:noFill/>
        </p:spPr>
        <p:txBody>
          <a:bodyPr wrap="square" rtlCol="0">
            <a:spAutoFit/>
          </a:bodyPr>
          <a:lstStyle/>
          <a:p>
            <a:pPr algn="ctr"/>
            <a:r>
              <a:rPr lang="en-US" sz="2200" b="1">
                <a:solidFill>
                  <a:srgbClr val="0000FF"/>
                </a:solidFill>
              </a:rPr>
              <a:t>Now, break 3 cubes off the end of your 8-stick, and put them on your desk.  How many do you still have left in your hand?  </a:t>
            </a:r>
          </a:p>
        </p:txBody>
      </p:sp>
      <p:sp>
        <p:nvSpPr>
          <p:cNvPr id="9" name="Rounded Rectangle 8"/>
          <p:cNvSpPr/>
          <p:nvPr/>
        </p:nvSpPr>
        <p:spPr>
          <a:xfrm>
            <a:off x="685800" y="1983752"/>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09800" y="5412752"/>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http://classroomclipart.com/images/gallery/Clipart/School/TN_dog_holding_a_pencil.jpg"/>
          <p:cNvPicPr>
            <a:picLocks noChangeAspect="1" noChangeArrowheads="1"/>
          </p:cNvPicPr>
          <p:nvPr/>
        </p:nvPicPr>
        <p:blipFill>
          <a:blip r:embed="rId3" cstate="print"/>
          <a:srcRect/>
          <a:stretch>
            <a:fillRect/>
          </a:stretch>
        </p:blipFill>
        <p:spPr bwMode="auto">
          <a:xfrm>
            <a:off x="6206918" y="4342904"/>
            <a:ext cx="1957979" cy="183832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838200" y="914400"/>
            <a:ext cx="7467600" cy="769441"/>
          </a:xfrm>
          <a:prstGeom prst="rect">
            <a:avLst/>
          </a:prstGeom>
          <a:noFill/>
        </p:spPr>
        <p:txBody>
          <a:bodyPr wrap="square" rtlCol="0">
            <a:spAutoFit/>
          </a:bodyPr>
          <a:lstStyle/>
          <a:p>
            <a:pPr algn="ctr"/>
            <a:r>
              <a:rPr lang="en-US" sz="2200" b="1">
                <a:solidFill>
                  <a:srgbClr val="0000FF"/>
                </a:solidFill>
              </a:rPr>
              <a:t>Now, break 4 cubes off the end of your 8-stick, and put them on your desk.  How many do you still have left in your hand?  </a:t>
            </a:r>
          </a:p>
        </p:txBody>
      </p:sp>
      <p:sp>
        <p:nvSpPr>
          <p:cNvPr id="9" name="Rounded Rectangle 8"/>
          <p:cNvSpPr/>
          <p:nvPr/>
        </p:nvSpPr>
        <p:spPr>
          <a:xfrm>
            <a:off x="685800" y="1980704"/>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62200" y="5409704"/>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838200" y="914400"/>
            <a:ext cx="7467600" cy="769441"/>
          </a:xfrm>
          <a:prstGeom prst="rect">
            <a:avLst/>
          </a:prstGeom>
          <a:noFill/>
        </p:spPr>
        <p:txBody>
          <a:bodyPr wrap="square" rtlCol="0">
            <a:spAutoFit/>
          </a:bodyPr>
          <a:lstStyle/>
          <a:p>
            <a:pPr algn="ctr"/>
            <a:r>
              <a:rPr lang="en-US" sz="2200" b="1">
                <a:solidFill>
                  <a:srgbClr val="0000FF"/>
                </a:solidFill>
              </a:rPr>
              <a:t>Now, break 5 cubes off the end of your 8-stick, and put them on your desk.  How many do you still have left in your hand?  </a:t>
            </a:r>
          </a:p>
        </p:txBody>
      </p:sp>
      <p:sp>
        <p:nvSpPr>
          <p:cNvPr id="9" name="Rounded Rectangle 8"/>
          <p:cNvSpPr/>
          <p:nvPr/>
        </p:nvSpPr>
        <p:spPr>
          <a:xfrm>
            <a:off x="685800" y="1968512"/>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28800" y="5397512"/>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pic>
        <p:nvPicPr>
          <p:cNvPr id="458754" name="Picture 2" descr="https://s-media-cache-ak0.pinimg.com/236x/49/e7/c2/49e7c2f63f944aeceeb2836fee191422.jpg"/>
          <p:cNvPicPr>
            <a:picLocks noChangeAspect="1" noChangeArrowheads="1"/>
          </p:cNvPicPr>
          <p:nvPr/>
        </p:nvPicPr>
        <p:blipFill>
          <a:blip r:embed="rId3" cstate="print"/>
          <a:srcRect/>
          <a:stretch>
            <a:fillRect/>
          </a:stretch>
        </p:blipFill>
        <p:spPr bwMode="auto">
          <a:xfrm>
            <a:off x="6629400" y="4406912"/>
            <a:ext cx="1562100" cy="1674625"/>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838200" y="914400"/>
            <a:ext cx="7467600" cy="769441"/>
          </a:xfrm>
          <a:prstGeom prst="rect">
            <a:avLst/>
          </a:prstGeom>
          <a:noFill/>
        </p:spPr>
        <p:txBody>
          <a:bodyPr wrap="square" rtlCol="0">
            <a:spAutoFit/>
          </a:bodyPr>
          <a:lstStyle/>
          <a:p>
            <a:pPr algn="ctr"/>
            <a:r>
              <a:rPr lang="en-US" sz="2200" b="1">
                <a:solidFill>
                  <a:srgbClr val="0000FF"/>
                </a:solidFill>
              </a:rPr>
              <a:t>Now, break 6 cubes off the end of your 8-stick, and put them on your desk.  How many do you still have left in your hand?  </a:t>
            </a:r>
          </a:p>
        </p:txBody>
      </p:sp>
      <p:sp>
        <p:nvSpPr>
          <p:cNvPr id="9" name="Rounded Rectangle 8"/>
          <p:cNvSpPr/>
          <p:nvPr/>
        </p:nvSpPr>
        <p:spPr>
          <a:xfrm>
            <a:off x="685800" y="197156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0" y="5476760"/>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pic>
        <p:nvPicPr>
          <p:cNvPr id="456706" name="Picture 2" descr="http://cliparts.co/cliparts/8TE/6xk/8TE6xkk7c.png"/>
          <p:cNvPicPr>
            <a:picLocks noChangeAspect="1" noChangeArrowheads="1"/>
          </p:cNvPicPr>
          <p:nvPr/>
        </p:nvPicPr>
        <p:blipFill>
          <a:blip r:embed="rId3" cstate="print"/>
          <a:srcRect/>
          <a:stretch>
            <a:fillRect/>
          </a:stretch>
        </p:blipFill>
        <p:spPr bwMode="auto">
          <a:xfrm>
            <a:off x="6477000" y="4333760"/>
            <a:ext cx="1645081" cy="1853136"/>
          </a:xfrm>
          <a:prstGeom prst="rect">
            <a:avLst/>
          </a:prstGeom>
          <a:noFill/>
        </p:spPr>
      </p:pic>
      <p:sp>
        <p:nvSpPr>
          <p:cNvPr id="13" name="Rectangle 12"/>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http://www.cliparthut.com/clip-arts/1282/dj-inkers-bear-clip-art-1282921.jpg"/>
          <p:cNvPicPr>
            <a:picLocks noChangeAspect="1" noChangeArrowheads="1"/>
          </p:cNvPicPr>
          <p:nvPr/>
        </p:nvPicPr>
        <p:blipFill>
          <a:blip r:embed="rId3" cstate="print"/>
          <a:srcRect/>
          <a:stretch>
            <a:fillRect/>
          </a:stretch>
        </p:blipFill>
        <p:spPr bwMode="auto">
          <a:xfrm>
            <a:off x="6553200" y="4191000"/>
            <a:ext cx="1817132" cy="1981200"/>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838200" y="789361"/>
            <a:ext cx="7467600" cy="769441"/>
          </a:xfrm>
          <a:prstGeom prst="rect">
            <a:avLst/>
          </a:prstGeom>
          <a:noFill/>
        </p:spPr>
        <p:txBody>
          <a:bodyPr wrap="square" rtlCol="0">
            <a:spAutoFit/>
          </a:bodyPr>
          <a:lstStyle/>
          <a:p>
            <a:pPr algn="ctr"/>
            <a:r>
              <a:rPr lang="en-US" sz="2200" b="1">
                <a:solidFill>
                  <a:srgbClr val="0000FF"/>
                </a:solidFill>
              </a:rPr>
              <a:t>Now, break 7 cubes off the end of your 8-stick, and put them on your desk.  How many do you still have left in your hand?  </a:t>
            </a:r>
          </a:p>
        </p:txBody>
      </p:sp>
      <p:sp>
        <p:nvSpPr>
          <p:cNvPr id="9" name="Rounded Rectangle 8"/>
          <p:cNvSpPr/>
          <p:nvPr/>
        </p:nvSpPr>
        <p:spPr>
          <a:xfrm>
            <a:off x="685800" y="1905000"/>
            <a:ext cx="7772400" cy="434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286000" y="5410200"/>
            <a:ext cx="4343400" cy="689521"/>
          </a:xfrm>
          <a:prstGeom prst="rect">
            <a:avLst/>
          </a:prstGeom>
          <a:noFill/>
        </p:spPr>
        <p:txBody>
          <a:bodyPr wrap="square" rtlCol="0">
            <a:spAutoFit/>
          </a:bodyPr>
          <a:lstStyle/>
          <a:p>
            <a:pPr algn="ctr"/>
            <a:r>
              <a:rPr lang="en-US" sz="1900" b="1">
                <a:solidFill>
                  <a:srgbClr val="FF0000"/>
                </a:solidFill>
              </a:rPr>
              <a:t>Draw a picture, make a number bond, and write a number sentence!</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10" name="TextBox 9"/>
          <p:cNvSpPr txBox="1"/>
          <p:nvPr/>
        </p:nvSpPr>
        <p:spPr>
          <a:xfrm>
            <a:off x="1143000" y="990600"/>
            <a:ext cx="6934200" cy="769441"/>
          </a:xfrm>
          <a:prstGeom prst="rect">
            <a:avLst/>
          </a:prstGeom>
          <a:noFill/>
        </p:spPr>
        <p:txBody>
          <a:bodyPr wrap="square" rtlCol="0">
            <a:spAutoFit/>
          </a:bodyPr>
          <a:lstStyle/>
          <a:p>
            <a:pPr algn="ctr"/>
            <a:r>
              <a:rPr lang="en-US" sz="2200" b="1">
                <a:solidFill>
                  <a:srgbClr val="0000FF"/>
                </a:solidFill>
              </a:rPr>
              <a:t>Put your cubes away, and erase your board.  Does anyone remember how we could draw 8 the 5-group way?</a:t>
            </a:r>
          </a:p>
        </p:txBody>
      </p:sp>
      <p:sp>
        <p:nvSpPr>
          <p:cNvPr id="11" name="TextBox 10"/>
          <p:cNvSpPr txBox="1"/>
          <p:nvPr/>
        </p:nvSpPr>
        <p:spPr>
          <a:xfrm>
            <a:off x="1066800" y="1066800"/>
            <a:ext cx="6934200" cy="769441"/>
          </a:xfrm>
          <a:prstGeom prst="rect">
            <a:avLst/>
          </a:prstGeom>
          <a:noFill/>
        </p:spPr>
        <p:txBody>
          <a:bodyPr wrap="square" rtlCol="0">
            <a:spAutoFit/>
          </a:bodyPr>
          <a:lstStyle/>
          <a:p>
            <a:pPr algn="ctr"/>
            <a:r>
              <a:rPr lang="en-US" sz="2200" b="1">
                <a:solidFill>
                  <a:srgbClr val="FF9900"/>
                </a:solidFill>
              </a:rPr>
              <a:t>Let’s roll the die to see how many we should </a:t>
            </a:r>
          </a:p>
          <a:p>
            <a:pPr algn="ctr"/>
            <a:r>
              <a:rPr lang="en-US" sz="2200" b="1">
                <a:solidFill>
                  <a:srgbClr val="FF9900"/>
                </a:solidFill>
              </a:rPr>
              <a:t>take away from our 8.</a:t>
            </a:r>
          </a:p>
        </p:txBody>
      </p:sp>
      <p:sp>
        <p:nvSpPr>
          <p:cNvPr id="13" name="TextBox 12"/>
          <p:cNvSpPr txBox="1"/>
          <p:nvPr/>
        </p:nvSpPr>
        <p:spPr>
          <a:xfrm>
            <a:off x="1219200" y="5867400"/>
            <a:ext cx="6842322" cy="461665"/>
          </a:xfrm>
          <a:prstGeom prst="rect">
            <a:avLst/>
          </a:prstGeom>
          <a:noFill/>
        </p:spPr>
        <p:txBody>
          <a:bodyPr wrap="none" rtlCol="0">
            <a:spAutoFit/>
          </a:bodyPr>
          <a:lstStyle/>
          <a:p>
            <a:pPr algn="ctr"/>
            <a:r>
              <a:rPr lang="en-US" sz="2400" b="1">
                <a:solidFill>
                  <a:srgbClr val="00B050"/>
                </a:solidFill>
              </a:rPr>
              <a:t>Make a number bond and write a number sentence!</a:t>
            </a:r>
          </a:p>
        </p:txBody>
      </p:sp>
      <p:pic>
        <p:nvPicPr>
          <p:cNvPr id="452610" name="Picture 2" descr="http://photos.gograph.com/thumbs/CSP/CSP992/k14709225.jpg"/>
          <p:cNvPicPr>
            <a:picLocks noChangeAspect="1" noChangeArrowheads="1"/>
          </p:cNvPicPr>
          <p:nvPr/>
        </p:nvPicPr>
        <p:blipFill>
          <a:blip r:embed="rId3" cstate="print"/>
          <a:srcRect/>
          <a:stretch>
            <a:fillRect/>
          </a:stretch>
        </p:blipFill>
        <p:spPr bwMode="auto">
          <a:xfrm>
            <a:off x="381000" y="2895600"/>
            <a:ext cx="1524000" cy="2698752"/>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2</a:t>
            </a:r>
          </a:p>
        </p:txBody>
      </p:sp>
      <p:sp>
        <p:nvSpPr>
          <p:cNvPr id="16" name="TextBox 15"/>
          <p:cNvSpPr txBox="1"/>
          <p:nvPr/>
        </p:nvSpPr>
        <p:spPr>
          <a:xfrm>
            <a:off x="762000" y="762000"/>
            <a:ext cx="2667000" cy="1107996"/>
          </a:xfrm>
          <a:prstGeom prst="rect">
            <a:avLst/>
          </a:prstGeom>
          <a:noFill/>
        </p:spPr>
        <p:txBody>
          <a:bodyPr wrap="square" rtlCol="0">
            <a:spAutoFit/>
          </a:bodyPr>
          <a:lstStyle/>
          <a:p>
            <a:pPr algn="ctr"/>
            <a:r>
              <a:rPr lang="en-US" sz="2200" b="1">
                <a:solidFill>
                  <a:srgbClr val="0000FF"/>
                </a:solidFill>
              </a:rPr>
              <a:t>Let’s show this story with our real hula hoops!</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4724400" y="10668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724400" y="35814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1905000" y="2362200"/>
            <a:ext cx="2057400" cy="2057402"/>
          </a:xfrm>
          <a:prstGeom prst="rect">
            <a:avLst/>
          </a:prstGeom>
          <a:noFill/>
        </p:spPr>
      </p:pic>
      <p:cxnSp>
        <p:nvCxnSpPr>
          <p:cNvPr id="32" name="Straight Connector 31"/>
          <p:cNvCxnSpPr/>
          <p:nvPr/>
        </p:nvCxnSpPr>
        <p:spPr>
          <a:xfrm>
            <a:off x="3886200" y="3657600"/>
            <a:ext cx="9144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886200" y="2362200"/>
            <a:ext cx="914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Picture 4" descr="http://www.decalmenow.com/fpdb/images/BoyTeenager2.gif"/>
          <p:cNvPicPr>
            <a:picLocks noChangeAspect="1" noChangeArrowheads="1"/>
          </p:cNvPicPr>
          <p:nvPr/>
        </p:nvPicPr>
        <p:blipFill>
          <a:blip r:embed="rId4" cstate="print"/>
          <a:srcRect/>
          <a:stretch>
            <a:fillRect/>
          </a:stretch>
        </p:blipFill>
        <p:spPr bwMode="auto">
          <a:xfrm>
            <a:off x="5181600" y="1371600"/>
            <a:ext cx="647700" cy="863601"/>
          </a:xfrm>
          <a:prstGeom prst="rect">
            <a:avLst/>
          </a:prstGeom>
          <a:noFill/>
        </p:spPr>
      </p:pic>
      <p:pic>
        <p:nvPicPr>
          <p:cNvPr id="25" name="Picture 8" descr="http://www.clipartbest.com/cliparts/4ib/onr/4ibonr7yT.jpeg"/>
          <p:cNvPicPr>
            <a:picLocks noChangeAspect="1" noChangeArrowheads="1"/>
          </p:cNvPicPr>
          <p:nvPr/>
        </p:nvPicPr>
        <p:blipFill>
          <a:blip r:embed="rId5" cstate="print"/>
          <a:srcRect/>
          <a:stretch>
            <a:fillRect/>
          </a:stretch>
        </p:blipFill>
        <p:spPr bwMode="auto">
          <a:xfrm>
            <a:off x="5410200" y="4191000"/>
            <a:ext cx="629985" cy="838200"/>
          </a:xfrm>
          <a:prstGeom prst="rect">
            <a:avLst/>
          </a:prstGeom>
          <a:noFill/>
        </p:spPr>
      </p:pic>
      <p:pic>
        <p:nvPicPr>
          <p:cNvPr id="221186" name="Picture 2"/>
          <p:cNvPicPr>
            <a:picLocks noChangeAspect="1" noChangeArrowheads="1"/>
          </p:cNvPicPr>
          <p:nvPr/>
        </p:nvPicPr>
        <p:blipFill>
          <a:blip r:embed="rId6" cstate="print"/>
          <a:srcRect/>
          <a:stretch>
            <a:fillRect/>
          </a:stretch>
        </p:blipFill>
        <p:spPr bwMode="auto">
          <a:xfrm>
            <a:off x="2895600" y="2514600"/>
            <a:ext cx="496393" cy="776410"/>
          </a:xfrm>
          <a:prstGeom prst="rect">
            <a:avLst/>
          </a:prstGeom>
          <a:noFill/>
          <a:ln w="9525">
            <a:noFill/>
            <a:miter lim="800000"/>
            <a:headEnd/>
            <a:tailEnd/>
          </a:ln>
        </p:spPr>
      </p:pic>
      <p:pic>
        <p:nvPicPr>
          <p:cNvPr id="34" name="Picture 2"/>
          <p:cNvPicPr>
            <a:picLocks noChangeAspect="1" noChangeArrowheads="1"/>
          </p:cNvPicPr>
          <p:nvPr/>
        </p:nvPicPr>
        <p:blipFill>
          <a:blip r:embed="rId6" cstate="print"/>
          <a:srcRect/>
          <a:stretch>
            <a:fillRect/>
          </a:stretch>
        </p:blipFill>
        <p:spPr bwMode="auto">
          <a:xfrm>
            <a:off x="2667000" y="3429000"/>
            <a:ext cx="496393" cy="776410"/>
          </a:xfrm>
          <a:prstGeom prst="rect">
            <a:avLst/>
          </a:prstGeom>
          <a:noFill/>
          <a:ln w="9525">
            <a:noFill/>
            <a:miter lim="800000"/>
            <a:headEnd/>
            <a:tailEnd/>
          </a:ln>
        </p:spPr>
      </p:pic>
      <p:pic>
        <p:nvPicPr>
          <p:cNvPr id="221187" name="Picture 3"/>
          <p:cNvPicPr>
            <a:picLocks noChangeAspect="1" noChangeArrowheads="1"/>
          </p:cNvPicPr>
          <p:nvPr/>
        </p:nvPicPr>
        <p:blipFill>
          <a:blip r:embed="rId7" cstate="print"/>
          <a:srcRect/>
          <a:stretch>
            <a:fillRect/>
          </a:stretch>
        </p:blipFill>
        <p:spPr bwMode="auto">
          <a:xfrm>
            <a:off x="2209800" y="2743200"/>
            <a:ext cx="533400" cy="760378"/>
          </a:xfrm>
          <a:prstGeom prst="rect">
            <a:avLst/>
          </a:prstGeom>
          <a:noFill/>
          <a:ln w="9525">
            <a:noFill/>
            <a:miter lim="800000"/>
            <a:headEnd/>
            <a:tailEnd/>
          </a:ln>
        </p:spPr>
      </p:pic>
      <p:sp>
        <p:nvSpPr>
          <p:cNvPr id="4098" name="AutoShape 2" descr="data:image/jpeg;base64,/9j/4AAQSkZJRgABAQAAAQABAAD/2wCEAAkGBxITEhUTExMVFhUXFxgXFxcYGB0fHxoaGh0aGBkaGB8YHSgiHh4lHR8aIjEhJSorMDAvHR8zODMsNygtLisBCgoKDg0OGxAQGy0lICYwLS04LzIuLS0vLys1LS8vLS8tLS0tLS0vLS0tLysvLS0tLS0tLS0tLy8tLS0tLS0tLf/AABEIAHwBlQMBIgACEQEDEQH/xAAcAAACAgMBAQAAAAAAAAAAAAAABQQGAgMHAQj/xABIEAACAQIDBAcFBQUIAQEJAAABAhEAAwQSIQUxQVEGEyJhcYGRFTJSodEHFCNCsWJygsHhM0NzkqKy8PEkFiU0U4OTo7PC0v/EABoBAAIDAQEAAAAAAAAAAAAAAAAEAgMFAQb/xAAwEQACAgEDAgMGBgMBAAAAAAABAgADEQQSIQUxFEFREyJhcYHwQpGhscHRMuHxBv/aAAwDAQACEQMRAD8A7jRRRRCFFFeO0Ak8Nf8AkUQntFUzb/S/E2lL28J1aflu4q9btBv3bZJc+Byt3VTb/wBruKKwtiyrfESzDyWR+pqDWKveSCE9p2WiuEH7S9pHXrEHhaWPnNS8F9quNX+1t2rq8YDW28mUkD/LUfbLJeyadsoqhbI+0zCtbOfrTczAJayTcYtPZGXsmCPekaETBq0bK2u905bmFv2CdV6wIQ38Vp3APc0HlMGrAQe0gQR3jWiiiuzkKxuOFBZiAAJJJgAcyTXrMAJJgDeTVO6W7RFx1tIwZAoc5SCCxJCzHw5SY7weApfV6gaeo2Hyl1FJtsCCObnSjCgxnY94tuR5HLB8pqZgdrWb2lu4Cd+UyGjnlYAx3xXP+rPKhbROo4HQzBB5gjce+vPJ1+3d76DHwzmardKTb7rHM6bRVT2Z0ldAFvqzjg6gT/EOPiNe7jUjaHTGyiyoZjwzDIPPNr6A1uV9Q07ruDj5ef5d5mvpLlbG3+vzlkoqNsy6zWkZypcqC2T3c3EDU6A6bzUmnYtCiiiiEKKKKIQoqNisaqGNWbeFXfHMzoBv1JFLsRi7p/ME7k19WYa+QFL36mukZcya1s3aOqKQdTm1D3Qf8W5+gatd7rMpVj1iHej+vZcdoGdQSTHdvpYdSqzyDj18pP2DSx0Ui2NtQhFt3c5uAAaiWIgGdPeImCVzbtad23BEjdT6OHUMOxlRGDgzKiiipTkKKKKIQoqr9L+m+HwIyH8S+RItKd3Iu35R6nkDXJdudPcfiSZvG0nBLJKerDtH1juqt7VWTWstO/3Lyr7zAeJA/WvLWIRvdZT4EH9K+W7vaMt2jzOp9TXiqAZAg8xVXiPhLPY/GfVNFfOmyOmOOw5HV4hyvwXDnXwh9QP3SK6Z0V+02zfIt4lRYuHQNP4bHxOqHubTvNWLarSDVkS/0UUVbK4UUVjnExInlRCZUUVB2htazZIDt2jrlAJMcyFGg36nkaJ0Ak4EnUVD2dtO1eB6tpjeCCCJ3aHgdde41MogQQcGFFFFE5CiiiiEKKKKIQqi/aH08GC/As5WxDCSTqLYO4kcWPBfM8AbyTXy5tfF9bibt3MXa7duOGPBCxK+ACwI8KqtcqOJZWuTzN+L2hcvObl64zud7MZPgOQ7hpWkssfyrT93uAqzKwV1m3I94SVkDvI05+BFRyxXrGYFSsrlYEFY4EHcZ50pzGZMS9Jisjdjdur3aOFWzeuWh+XID3nq0JPmSTWh7LBgo1a4LZRf8QAoPMFT51yE2llO8VZOiPTO9gWUAs9iRmtE6Ac7c+6w5DQ8eYpfWwqODPAxxH/NakXCeBHcDxroYg5ECAe8+pcBjEvW0u22DI6hlI4g/wDN1GNxIt22uNuUTA3nkB3k6Cqf9jgf2ahbQNculByXMQR/nDnzp70teLEcC6T5HN+oFNW2bKjZ6An9IsibrAnxxKrj712+2a6Z1kL+Vf3Rz/aOv6VpML3nnWVy+BurzDLbCdffP4c9hYLF+RyqCXJ/KoB0110jxSpZqre+T5k+X36T0hK0p2wPSeLfNbXbsyKkbPw2Gvp1ltXCyRDdbbII3jI0EelRNqpbssqhiAwJIYzuiCC2vPSTw3cbLdDZWpJOcfnIpqEcgYmpsVCzy31ut3wd9I8UXVfxQ1pbrkKzKxOskQiAsTl1iByJFNWsKi2zbudZbcdl5B1HCV0Ok+hqptLetZsI4EsF1RbaDJOBx72Hzpz7Sjc45HhPI8PCQehWLodVdTKsAwPMESK5nV16IX82HC8UZl//AGA/ysK1+g6pmLUseO4/mZ3VKFAFg+UdUUUV6WY0i4rH27bKrkjMGIMEjsxMkbt431Dxm1gRFrzcjRR3T7x+Q48jq27fTMDm/ESezB7StBIXm2gIA5Ecai3IgzAEak8qx9frraWKKBz5xmmpWGTNtt8o0G/UkmSTzJ4moG08SylMoLGZIGpygamOQ/oJJArThMG5UHrboBkhez7pJyg5lmcsTrvqbZsBd0yd5JJJ8Sdazhp7LDm0xwKB2mOGxiNqrCeOu6tl/aaWx23QeJ1PgONYXsMje8it4qD+tRsbhlVOyqqAysYAGgIJOnIa+VA0rJkq06QDJ9i71q6r2TrB36bjzB48xTHZGKYzbcyywQ3xKd094IIPkeNLrByxHKpOAuE31/w7n+63V3TdQRYFJ754i16DGRHVFFFejiUKq/2gdJ/uOHlI664StsHhHvORxC6acyvCatFcH+1faJu7RuJ+WyqW15aqLjH1aP4arsbauZNF3GVe/iizFmJZmJLMxkkneSTvNajc8K8toWIVQSxMAASSe4Cng6MlED4m4bYOgS2puXD4ZQdR3BvGkxkxqI8/h6UB/D0q74DorgrltXU3HVhIYuw+QiD3EVhi+g1oj8K7cQ8Jhx5gwfnRidxKaLvdWQvCtu2Nk38MfxVlDoLi6r4Hke4+U1DBrkJ0r7OOm5tMuFxDTZYhbbn+7PBSfgO4fD4e71+vlgGu+fZnts4rBKWM3LRNpyd5ygFSeZKlZPEzTVL54MXtTHIjrpDfdMPcZNGGXXkCwDN5KSZ7q57fQDXJnYnuknmSf1NTPtX6fDBqcLYytiLi9okAi0jaSQdC54KdOJ0gNQNhdPrS2VXFFhcUZc4UkPG5uzuPPvptCIxorUXIadQ6I7QvOz2nu9XkVWUEh9TOksJy6bvQjjX8NcuuzXHuBsxkwJk85/SIAEADSuY9J+lT4lostctWxIJBKs4OkGNydx3+lacH0wxVpAmZW0gM4M6cyrCfMV0MoJliXU12sfI+g/OdYs9M8LgMSq4kuOstmGVcwWGElwO1w0gHjXRdk7WsYm2LmHupdQ/mQzB5Hke4618l4vEvduG7dYu50k8BwCjgKY9F+kV/AXxfsHXQOhPZuLxV/wCR3g6+NbHJiV1gdywn1hRUHYe1rWKw9vEWjKXFzDu4FT3qQQRzBqdXJVCiiiiEKKKKITxhOhrgPTbommHxx6hH+7P1alplbbsxBtqeECN/ExO6u+XmIViN4Bjx4VUnwyXLQttqGUHvO45vGYM86W1L7QBGNOm4macfshXa0yBEe1ItuVnIpEEIJAmIAmY5VswGz3VHS9c68MxPatouhiVYIArayZgb6ZYOwHuhWEqFZiDuJlQJ5jU6eFak23Yu33sJAa3mGhGotsEeQNVhiAJ376WWljXuzL2tAfbiajs20Zm1bM7+wNeGumulaNo7PdlUWrgsnMMzLbRiVAIyjOCBw1g6CPBzkqHjtp2cPrdEiGY7uyiQXc5iJCgjQSddAaitZJAkmsAGYiPRew5Vr1u27o4ZXVMhIG4XAphuPd3CuJY231d3qh/d3blvyRmT+VfR+0MMLdwZRCOpMcFZSN3IEHd+z3muc4v7PrdxcVcznr2v3biGTChiXCEbtQ3vbxI5EHpBRirTgIdQRL59nOCFjZ1iW0uKl3tQIN0Kcv8AmJjxFS+mVwCwFntM65R4an5T8qUdM2CJh1z5LJXKBMDs5GXMD4CDw3TrqlbEFyCXLmIBLFtO4kmlup9RWlXo2nJGM+XIk9HozYVtzxnPx4kTFnMRbBjMVUkftEL/ADmrmqAQAAAN3dw08qS7F2fadBdYZmzsQZMDI5CwAY0gefpTvDMrX7ds672I04AwCJnv3RoKX6fpiihfMxnV3AnPpMl1rLLULZnSNcVexFoKA+HuFGAJkDrL1sB5GhPVZxH5XXxLTLWg9WxsRVLdwzI+Wlu1bStZcrHZJfTmplt3EjMPOtXSzpP7PW3cy5i7lAMpaWyMyWwAdC7BVzcJOlOttIVvqVWQ69uI/KYUmSN4J110UDlA2nBqJM4LsWBZTLN0NMGQCRVm6F4oK1y0dM0XF7yAFb5BNPHlSzbVpAUKgAyUIAjSMwmOWkfvd9KmxGQ9olYMqwnTvkbo5152pjoNUCOR/BmrYviqSO06rRVG2Rt7E3nW1burcO8mFOVZEsSsD61ea9dptSmoTegOPiMTz11LVNtbEqu18J1d4uXuKrGVK9oEnU2yCG4yQBHvGNQTURbWe6GJZkUEwQQuaRlgECSIOpmNKsO3x2bZ4C5r5q6ifMgeJFLLThpjgSPTQ/OR5VnanTKL9/Ma05ykwuYNbxylS4G9dcsn4uBMaweYPKtmDwS2kFtAQqkwCxJEkmJYkwJgDgIA0Fatt7ZGB2ccQZAFxc5USVW5eC3GAOhKhjE6SBv3Vv2ZiWu2bV11yvct23ZeTMoJHqaZekKoOZFLdzGbCtQMVgWZ84vXEhQAq5csgkliCpJJ0GpiBpB1poVrTsvG2MWbtrIPwwIYMC0F7trNIEo2e0+knSOZAjXSXziSe0L3irDpdVmQOgUAGCpMAjXKcwhcwbQzAjhAptgmy3bZnfmQnxE/qoHnSfG22KW7pVXKLnZTpJgGRoeI3HuPAVJwovMzW2thie0pV9ANN5MEFW4qDpHGsv2ViagOi55/7JvgoZb6K1YZGVFDNmYAS0RJ4mK216aZsK+e+m+FuPtPFKiM7C4CQoJgFVImN2hr6ErneM/trpb3muvPMwSqzzhAoHcBVN4ysupHvRB0X2GLCBmH4rDtH4R8A/nzPcBVgs2y3ugtG8gExzkjdWeFw+dlT4mUGORIBjviasW0ukFizdXCCA5QQoIEBluZABxnqn3bgNd4qtK8jMtezacCVzq6xZKli3XnVEmANToKhiTzEG2sVkAD2HuWWEXWGUhFOkspOYjiYBgCa550g2T90v5BJtPLWyfmp7xp5EV2TamzXtRnghtARumJg9++qX0/wefCl+NplceBOU/Iz5CuMuODAEHkShV0n7JdqjD4faF1/wCzsol498LdkDvIUCuag1eNlYQp0f2he3dayqO9VZFPzZx5VKn/ADldv+M5jj9oviL1y7dM3LjF3PeeA7hoAOQFRsKj3HKojuY3IpY6bzCg8x6is9m2A+KsowJVrttWAmcpYBojXdNfQGyOjFvBK64IBOsbMzXS1wCNwC5lJ/zDdrOlXW3CuVVVF58/2sPdZ3C2rjZB2wqMcne0Ds8d9S9i7Fv4251eGUOyDOe0AIBAiTpJnQHvr6Usq0DNGaBmjdPGJ1ivUsKJIABO8gb/AB50udWfIS8aYeZnzc2wsUMQ+G6lmvKVlEholQwkqSAIO8ml1+VkEQQYIO8EGCDyNfTWLw2aALr29/uZdSeJzKZj/uaqO2Ps0wuIuXbrvcFy4J7JAVXgAuFjWSJIJjU+NSXVD8Ui2mP4Zh9gG2SUxGDY+4Retjubs3AO4MFPi5rr1fPH2Wrcwm20sXNHIu2H7+z1gI7jkUjuIr6HpwHMVhRRRRCFFFFEIVWLuF6u+4B7IVco+GSxK+G6O4AcKs9VrHYu2cU6K6lhbQsoMkEFgZ5b1076X1K5rJl+nOHAmVhCr51Zgdx1kEcoaQPKKjbP2FYtYm/ikSL2Iy9Y0/D8I4SYJ5kCpaGuWXftOuW7lxThbTxccSz3JgMQNJIGnKla2OME4EbassfdGTOqW7N0NmN0kcUyrljhlMZpGmpJB10HBd0m6N2MaLQvBvwrguLlMTG9G01VhoRv7xVDsfawn5tnJ3lLxB//AB/zp1sb7QsNiLtuzbs4i3cdgAGYOh4mSzZh2cxEAaxNWHHcNIeycf5LLlii7sGLmBuUBY85BPzrRYwge8FJ7DKc4+IqRA7gQWnmABpW9jWzZSzengiEnxYgL8g/yqqsl7BnmdcBazia+muDDWet42pMfEDAKj9qQsemkyKThrk7rZQd8a+EE10nbeEa7YuW1jMRKzuzAhlnukCuTbTxl+0clxMj/DBk+ZEAftCZ4Vnda0jvYrIvfjMb6Xb7pQn6RrhsayOLSxle4kjkSyglfEbx/Wrb1QJBlgRuhmH6EVyAbUui/aaSQL1slVG/tCQANSf511lcURvtuBz7J+SsT6A1Zpa7K0CueRLdbVsbt3El2LCKzsqqGcguwABYgQCxGpIGmvCg4IdZ1me5m3R1jZY5ZJyHxInv3RDGKtrJVwpJkhgZJ/dMNO4CK1LtS7mytbVVic0kkAmFLJlkAweJiNY1h0NM8iMcUEOUMAe0CsrMMNQd2hHOtT2EzZsq5vigT6761Ji7e/OXJ4qpYDuAUGB4+Z0rx8Wd5tuF4k5dO8gMTFQYySyv7Sb/AMlxyCx3SBmjx7PoK0sRuMeFVDH7buPirt22/Za5CA6rlWEB8wJ0PGnOH2slwZblsyN4AzDxjf8AKvP6/SW+0NncftNyus11jMuXQrBfjNdUQqoyTzYlTA8MuviKutVzoIG+7FipVWclAY90BVnTcCQf+GrHXqenVey0yL8M8/Hmea1lhe5iflMbqAghgCCNQdxHfNVXBWx1YiRm7W/UZjmIk68ad7a2hat22D3ERmVsoJ1OhGg3nypTh2BVSNxAI8I0rus/DJaUd5ut2RkKGWQ71Ylh55iZrddLZTlgtwzTE98a0j6Tbat4S0t66rsnWBWVDDGQ0QZHGDvpfg/tA2W8f+Tfsngty2WHmyq3zaq0UsM5ljAjsp+ktOHFwCLhQtzQEA/wkmPU/wAqhbH2bawXXthrS5r91rtzM5EseRymFGsCOJqL/wCp8EdRtLCAd41+dyt2y9rWsRnNm8l5UIUuisozRJXtEzAIMjTWOBqTb6+RIgB+CDMr1smyyRByFQJnhA1/6ppsFM03oOUqAk6SN5bwOgHgeEGohph0bx1u7Yt5HViqIGAOoMDeN4rmlXLFvSGpOFAjSiiin4lCqR0jVTi3IEEKqk823k/5cgnuHIVb8bixbWSCSTCqN5PL0k+Aqj7RuM1+6zAKSymAZ06tBvgcuVUXWL/hnmXUqc5mNu32gwLBhuYMQR6H5bqzubPtvifvbrmvi2LQuHgkk6DdOpExMaVjbNWTZ+xbTWLZIKuyBiymDmbtGRuOp4g1FAT2llhA7xDexbKwBtPkLBTcBWAToCRmzZZgTGm+I1rRtzaT4a2LqW7lwi5bUraXM8M0HIDx4DkTNWO5sO4PduKw4BlIPmQSP9Ipbj8LctkBwvamMrE7o3yo513aRziR3BuMyZtk3PuVlLxBvN1OePjQrcc6cJUjTmKpPSv/AN0xH+G39Kc3c0g52IGkMxYeWYkjy07t0Q8dYS4ptOMytvGuoBB4cJj1qDtuMsrTaMTlezcFcvXLdm0M1y4Qqjv5nuAkk8ACa7b0u2ItjYWIw6ai1hiZ+Ip+IzHvJBJ8a29Aei1jDq2IVT1l0tBP5LeYwqcgQA07zpwAq0bQwi3bVy03u3EZD4MCp/Wrqq9ozF7HycTkP2edBUs9TjbrMbxt5lSBlQONO8tlMTManxromDtrcui20EBWZhPIqFB7jJ04x41VOhvSe3igtoSt2zbi/bI91gVTQ7iJDRHnFWjDhkudYsHQg5i24kExrA3DcKS3H2ubI3gezwkzsbQtXi3VKVCErHZ1AJAYZSeyYMTB01ArfkpfsrY9nDm81lMpvXWvXNSZdt8SdByG7U1Kw7XpGdbYUjUAmV8yIb5eddfDMSJxcqoBmyztKw10YNgC5TNrl5kxE5pgEzEab5qJbkFkMkoxWSN4k5TPE5YJjnXrbMsjEjF5QMQLZtB/2CcxEbjrxidTQMPDs5YszbyVQH1VQfWu2urIB5iFSsHJ8jKptno4/tPCbQt5QttgL8kg5RIzgRBhWIOswBvrqVVHG4pUEGJYQsmAzEhFXXiWZR51a7FvKqrMwAJ5wIq7SuxXB8pVqVAbI85nRRRTUWhRRUPamLKLC++2i93Nj3Aa+g40QkPa2MZs1q2xWBDuN4ke6nI8SeGkamV5Ety5g8QY1e2x3/3iNrr+8IPGDziuoogUR+u88STzJOpNc++0NAtyy8aurJ45SCP9x9Ke06ryjdjM7VM2A69xzLtsnadu/bFy2ZG4jip4qw4H/uuP9M+jrYfF3GYHqrrs9s8DmOZlJ5qSRHKDU7Zu0rmHfrLZ1jtDgwHBh/PeK6Rs/aFnF2VlQQ41RwCCeIE6NB003cYrH1uhfTnjlT5+nzm30vqaWkFh7w7j1+U4b91WZ+Umrj9mexM+KGIykJZDQeBdgVAHeAWJ5ac6vH/pnAi4F+7W5ILbtBBA1G7Wfka07Z6T2MMOqshWuAQEXRU/ejQfujXw30nVVZY21MkzX1fUKVqPuhR6/wBRrtra9vD287nU6Ko3seQ/meFIehnS24uIy3jNu+4/+W7QqZf2fdWD3HnNI2pj7l1w1xi7swA7hPuqBuHcPmauWxOiAgNiCS2hyKxAXlJXUnwMeO+vQU6GvT1n2nLH9PlPIW66zUWD2fCj9fnOp37qorOxhVBYnkAJJrg23tutibz3mJk+6vwr+VR4DfzJJ411fb125d2bdVZa66PaAG92Eoco5kAnwrk2F6J4vrlt3rFy2txozkaBYltQSJygx31l6kt2E9R0f2K7rHIz5evxxH32d7Fkfe7g3yLQPLUF/PUDuk8RVz+/W5yswU8mMT3id/lWxLSogVQAqgKAOAGgFbdjoGuXFIkFLYIO4gm5vpKtfaOFnNTezZsMjXcZb3dYoPcQY7zy8TpSzEL1TFy7qdSc0Q/Ew+XeB+VhpuGUa1Z7nR9P7tmQfCIK+jAwO4RSvC7HV3KpdB6s6Aq0DhmQZ8uhkSBoQfO/wzjtFPEIYWcbbIHbAMCQ3ZI8VOoPcaLONRzCEPG8rqB3SNJ7t9M12Ap/tGL9xgD0UA+RJFQWUC64AAAKgAcBkTdVb0FF3GTS4O20TmPTfYn3a8LqCLN5jpwS5vKjubUjz5VDwGKQXLbsJVWVnXmgILr3grIrp+3NmLibD2W/MND8LDVW8jFcZDMjZGEOrMrDkV0NQU+s39I4vqNbdx+3+v6n0vbAgZYiBEbo4RS7pFtX7vZL6Fz2UB4sd09wEse4GjozcLYPDM282LRPiUUmqn0wxfW4nq/yWRHi7QzfLKP81bVS72AnkCMHEr17MSXclmYySd5PM/ThTnYG2FUC1cMAaI3COCtyjcDx0G/esxe4eNLsIZUz8TjyzH+VN36dbk2n/klXYUORLV032Q2Kwdy0nvgq6jmVMxrxIkDvIrit7AgSsMrDQgzIPJgd1dV2Vtx7LBHlrZIA5pOmhO9Ry4DduirBjsHhb6lrlpLsaapLDu3Zge6vP6jT2UnDfnNjSausAgrnP5icIOCnRcxY6AASWPAAASSe6u19B9inCYRLb/2jE3LnczRp5KFXyrdYwWDwozi1atNEkgS3gIljy0pZj+krv2bIyD4297yG4ec+Aopott4UfXyhq9VWSMDEZdINphFNtT22EGPyqd58Tw9eFV7A3bltxctHKy7jwj4SOKnl/SoguSxGp4sSZJJ5k7zv17qZWEgfOt3TaZaU29ye8yLbC5zOm7LxovWkuroGUGOR3FfIyPKpVVroLe/CuW/guEgfsuA3+7PVkdgASdANTSzDDESuI8bdLXmPC32B4mGc/wC0fwnnS7a+AL/iJqwEFfiG8QeBEmOGsHgRNwoJQEiC0uRyLksR5ExWi1isrFGk6ZlgE6HQjTkf1FeWs1De3Lg9/v8AaPouFxEFt/oQeB5EHce6rb0e2ojW0tMQLigLB/MAIDLz03jePCCa1tm0C2dA4YxvRoMbwZA4btR6SDru4K9p+HntsJzJ2wd2WB70RO9a1NHqvaZ45Hcfz8pG5BgZMvl6yNWzsnMg6R4NK/KqjtTG9ZckOXRQVRiAJmCzaASDCgeEjQ1A6hzp1V0xuBtvA8ARAqIcWxJVUMglSWIAkb90n5U29hIxiV11gHOZJvXQASTAG81BwFsXrqsxIDOttO0V7MgsdCJkA+MAa8dhsyQGBuMdygaeQOg8WP0pvszZzZs9wRoVCb9DvzcNdPTxlC/VpT8T6ffaMbCRLwigAAAADQAcByFe0u2LdOVrZMlGga65SAR6HMv8NQOlG1mSLNswzCWYb1U6CO8wdeEHurVqb2ihh5xJa2Z9g7zkH2a3/wD2tjio/CZronkTeZrfkRmHpzrrqmqZg8Haw4HV2wiDQhFAMaGRzZSFbidO+rTgsVmEGM0A6bmB3Ov7J+W6ktWhV8zQWo1jaYjx3TfBYe49m/cxAuoxDBEUgAnMkEr8BWoOI+0/Zw3JjLh8VQeeV1Pypd9o3RK5dvDFWULyoW6i75XRXA3tpoQOQ76oi7KfNAs3M27L1bb/AAjfUPb47L+kZp0CWruL/TMvmy/tBOKxlizawtqzba4czTmuNCvqWgRpv3+NdFY1z7oD0Re1dGKvrkZVItod/a0LNy0kAb9Tuq84m/lgASx91efeeQHE/qSAa3cv3lVlaVsVTkfvOe/au93rMI9q2z/dX+8Pl1K6qU0365G14RrXaLNwMoZTIYAg8wdQa5s7ZrjkGdcpb4iu8+EkgdwWrL0Oxp7VknQDMncJhl8AYI/eI3AVp017ahFdTQdvtJZ6KKKnEYVXbl/rHNz8vup+6OP8R18MvKmO3MRltFQdXOQd0glvA5Q0d8VXcRiiBlRSx3BRuHieAq2tc8ym18cSTiL4A/58q5d0gxlzE4lmVWZLZKLlBIEe8dBxYb+QWrq+IBLG6pYqshFllLayGIA4RoYGvHSGeFxS7ldCqCXeQAJnRQNANDrw03mYjZrDp24XPxPacXRDULy+PgO/1nJyN48iK27M2hdsGFh7ZIY221UkbjHA947t8CupbT2PYxA/EQE8GGjDwI18jp3VWsZ0FO+1e8ri/wA1j9KYr6tRauLRj9RFrOkaipt1Rz+h/XiJ8T0puOOzZVDxL3GuA8PdaBpwmaSkkksxLMxkk8f+cqsmxui33jDrdW7lftAqyyuZWKkAgyBI361B/wDS+KYug6sMsSMxkg/mTswRv3kbiNKeqNCZ28RG1dRZjdzMuhGCF3FdYwkWRmX98yqn0zHxium2d1VPo7szqA3UtnMy6XBlYaRwGg0kaGedWfDvPAieBpW5tzZjmnTYgBkzBSBcuAgG253iRkZLZadRyme7xrHH3M15uSDKPFoZvlk+dSthtLXf4P0P9KWYYCCQAAzMwAEaMSV3fsxWRrGwuPWbGkXJz6TO5uqt47prawOKZblp3U2rbFkIkENc0hoHEazVhuPwrkXSfEi9ib7Tpm6tfBBk0/iDGs6tirZE3NNplvOx+07gl65ft5/7O2RMA9thEwSNF74nxqJbDsbJUJbLIWtlNYUAHKwjVSCJ+oBqB0E6SW72GRZGdVCunEMoymR8JiQe+p+yb6K4b8KXUs4RdbbadltTrqRqAZB742AQRkTz7oyMVbuJu2r0iXCpmxSlFkDOnaGug0HaHhBjmar+ytv2MXduNYLFVCA5ljU5hoDwgD51XPtY22t50wyGcrZ7kH3YBCqe/UmOHZpR9nmKFvFva3C7b0/eTWP8uY+VI6qzOVE2dJoB4f25zn9MfeZ1GlZ6MYG9cvG/aXMwFzrMxUgRlbUEDTKCSfipilznWnFXQpVp+JSOYylsvdJVRPInxqihwH57Si4sqkqSCPSPsDdW3ZMn8O0CFbmiqDPlqJ4xPGucLdJBd9Gcl2/eY5iPKYq59JtsWzhboB97JbjmLkT/AKSfSqBi7upMiBxO4CvQaTDAkTKzmZ370+FatmYO44fIhbK2uXU66zA1/wCjUAM9z+zF5wDqbaAgeoowu2bmz3N0yqtCsjrHHsmJB4kac92+mSw7KeZ3Bk/EYc7mBB7xH61tw+0biABkS6AIGdZIHINvjxmmOE+07CuPxFHkf5XAo/1VPt9KdlvvCeaKf9hNVsxPDLCV7FYx7gy5UtpMlUWJPNufyqOdBA31bG27ssa5U/8ApR/uAFJtq9NcKVZLQClgUWCo1bSQEJP6VJX8gsIowI7Gb4u167vlFS7bkbqVjFtoB2RuAyyfUkD0mmWFuxB1PiIqyclr6GYjLiCp/vLevihkD0Z6tm2W/BcfFCf5yE/nVF6O3P8AzMPHE3B/9t6t20b4uFFUkZWdmIj8koBrzJmf2ay9ewrDH4SaDLATTdsk6h3Xwj+YIpTicyXLTE5vfXdBg5SZjTeo4Ct+JtodBaNz9pzIHncJMfug0tvX+1lVASoIK2iWAJg9okKoOg0rxWofj3Zp1LzzHi3kfsEieR0PjB186jDCXbRJtPAOpHCe8H9RE1Cw+KLLDWmZBpqFYf6Sd3yqSl61MLdKMOGfd/CxK/KuVW5YEZDeo7/7E6ykDyIm12v3BDuqrxyCCR4lifQikGIs9XeK7gwkeQCkemX1qwohIBF1iDxAt6+iUp27ZnKFOZ5kTHDfMAbx2fEimKb7TqFJYse30P6fH6Tg2hTxiY4BGN+3lIBMr2pAmMwmB3R/EKcDDS5W6DmG9CezB3EDc6nmZ3HQEECB0Sw3X3M8fh2iDPO4NVX+H3jyOUc6sWO2cL115ERbCq3JjmPnHZ7tSOdbFvT1tG9eG9fWKtdhsdxNGDvot1QpXXsMoI0nVSQP2uyP36QbcfNir2u5lXw7CGPn86kYbGN1ILoF7IZWX3Qw1E8U1HHTdrwql7C2qbuL2gjGSuLusv8AhliiegQeoq7pN29Cvp9/3Lqhtu58xLI7qRHpUrZGFmyJJHaY2yN6id47iZPIg8qVWO3CA6sxXw3liPABj5VakUAAAQAIA5Abqv17jAT6xuzjiR7WIcHKykmCZRSZAgE5RLAyRoJ8eQNp2iPf37hBk+AImlnShNLZ/bK+qsf5Ct9zpIOptW0sw9vq4LRlGSAcoBkgiRrl3zwqmjTCxN0odbOCgzN2I2luyqdSFzMCACTA0MMdY008akWMPAJklm3sd/d4Ach30p270he+iqbYRVdHbtZiSjBh+UQARPfA83oqvU0iogCCK4HvjmVXBA2+wwhk7LD+fgRBHlTzoysYoRuNt/SU/nWjbuDkdao7aDUfEm8jxG8eY41G6J4hm2iirqi4W6z9xe5aFv1y3PQ1o1XC2vPnJ3tmkmdDooorsx5UNuYoEm4fes3Srd9tswB/hJnw8a0XMSgXfAJAPmYmlm2MSRibvLOQR50uvXgFgEheR1jwncO7hWYvVVrV1xzzj5/12iLvkxxaVRlDEhTmyAcSDq7c2YyRy041IxOEtsypkUtvDETkAI7QPAzERx14Gq794Iyid2q927d8qhY7Z63nVrjMQFCgDfAYtv8AMjdXa+sq+5X90Hse/p/OeZxXAbJGZfFwhAjrLh7yRPnpFBwp/wDi3P8AR/8AxVZ2djTaXKjEADRTLL3DUyPI+M1uxG17pghgNPyiPWSaQOprxnM1x1CrbnmN8FgzaUC04KydGG8yZ1WI1/ZNYP2nRtzrMjmjaGDxWYPkJikVnGlVYD8xDKZ91gZJHeRoayvbQc7oXtZ9OBiDHcdSfGmaesFSN/IiNtlDLwMH7+/rLNkEho1HHu5VjicaF0ETVbubQuMNWHDcD48WNaruILe9ETu4Hup6zrGnGduT9n7+sVL+kebH2q1su41DspGvBYGn70HXkRXuzcWhVbcw6gKQe7SR4xNJExRHz/p6Vpa7O868P6VjX6/2hzGdPqzSeOY829jLiWnWwA14qcokCJ/MSdB3A7z3SRx/EWrlvKLlt0y/ECJ8zXSLd8jdAEzAHrUj76I1FCamuaen661LHCAg/n+f+pzM2wxDq0HeCP5RuNTRtDF5cpxV8r/iN6TPyq6XUst71i2x70U/qKj/AHOyJy2rahhBAUCR3xUzrEUcExxv/Q0uMtVk/Q/xKVYgkqo90Fj5Ak+O6tQv3LN5LgGVwQyT3GI84IIq7WcBZQyttFJESANx4VJtEAyIkd3nVJ1gz24nH/8ASDOBXx8TLHs3aiXkRtUZgDkYQQeRn5c607UxOvVgaghvIAn9YHnSN7m6T4f0rwPr376rOp9BMe3qTOhXGM/tJu0e1b01hlPzB/So2y9li++a4fwlYLlB9998eA/64xrzjnXoaONN1dVsqqNajv5/v/EVqv2dxmWz75aRVAgKMwAAgdmdw5SIrC5j7bKwIDiBC6HNm4QdN++d3GKqrXd0ndu/XSi3d1kHUcR36f0pXxbZyRGR1Js9uJIxHRPZznrLlpB2gMtolFJYx+QjNrOug0OmhqRiegWzWgdTlO4FbjgzE/FB0B3il5Yc927u/wCSfU1sF9pBzGdI15bv5/Orx1O0eZ/Mzo16+aSIn2b4BSWa/fZQSMpZBqsyDltg+lMsHsjZ2GfKuGQxEO34hggGZcn5VEa7vk8ZPjWBvCYmo2dT1FnGTKm1p/CoEaYZMIyBLlpAZy5lGWRwJKx50uxGybS9qxcZdJyHUb4j/mp51rS+D3V6by86jX1DU18KZDxbbdpA+fnJOysQ1q4twQGAbyJUrI9abbK2tlS5m3hRl74J09Wnz7qr/XrXiYgVXqNXfqDlzK11DK26XFX60JLQpgaGCxiSBG4b+/woxSrC2lhLcFny6Qi71EbiTpPINxiqtZxBGUq0QZHjQ94kkk8/nvpLbHh1LjtLjh2RrhtFgltFUmDGm7Ksbh7skbhuiQQzwW0UKullUDLcNsLEAb+0QOGhPfEVzcuJrK3fPBiNeB4jUVoaXWeHGAvz+MWfVs5yZctpHDWge0128zNIzsoBntEhCAome88zqQgsXmVszFHyqVIysu/KZkMY3cuNLXukkkmSTJJ4nv7686zfr4/1qba1C4sFYBGefnLF1xC7cfrLrsbpPaChXt9WoJAK6qNZ7XEHvjvJFPdmY5bttbgI7XDkeR765WlwEb9K2WMSwHYYjUHQ8QZB8RVydVcY3DP9ykajtxLXg8SihUJ1JcD+E7qomM2FcXG28ZgwrLec2r1osFyiAc+pgIEC+BTjOk03O/n/AFoS7oYOnGk9Jqm09hcDvLW17Eggdo+2bszqcQQ1xGbKSVWYBbKZBIE6cuZ50565c2WdYzR3bpqlpiCGnN2gOJnSI491epiGBEMZAgdwM7qut15sbcR/yXr1M/iH/I56RvItxuD5p4AZWXXlJYDzFLprSuJYCJkZSsH4Tv8AnB7iByrWX08qa0/VVrr27eZevVlCn3fvibcQAVI56etWHD7UGS3PvPAjv3N5Cquz99eLeAgg6zpVGp6k1xGFwBKbeqsx4HEurYy2CRmEqJPd/wA5Vp2I+HsC5lvdWxuEa5IaNVXUTlUHLAI4xvqom5v18f6+dbhjG6vq57AcuRwJgDXnu+ZqNHUDWScSmzXlxjE6TsTaXX288ZTMFeVFJOgLSl3WdV/Q0Vuaaw2VBzBG3LmU7pBcIxV/X+8b9aXvcJqy7a2UjYi6xLaux3jn4VC9jp8T+o+lYVmmcuTjzMRZDkxJNZrdIpx7HT4n9R9KPY6fE/qPpUPDP6SOwxQt8ihrxPd4U39jp8T+o+lHsdPif1H0rnhX9IbDEwcxFHWHnTn2OnxP6j6Uex0+J/UfSu+Gf0hsMTteJ414bh599OfY6fE/qPpR7HT4n9R9KPDP6Q2GJxdPOsSadex0+J/UfSj2OnxP6j6UeGf0hsMTdYedZ/eGpt7HT4n9R9KPY6fE/qPpXPDP6Q2GKOvbnWLXCd5pz7HT4n9R9KPY6fE/qPpXfDP6Q2GJSx50A069jp8T+o+lHsdPif1H0o8M8NhiQminfsdPif1H0o9jp8T+o+lHh3hsMSUU79jp8T+o+lHsdPif1H0o8O8NhiSinfsdPif1H0o9jp8T+o+lHh3hsMSUTTv2OnxP6j6Uex0+J/UfSjw7w2GJKKd+x0+J/UfSj2OnxP6j6UeHeGwxJRTv2OnxP6j6Uex0+J/UfSjw7w2GJKKd+x0+J/UfSj2OnxP6j6UeHeGwxIDRNO/Y6fE/qPpR7HT4n9R9KPDvDYYkop37HT4n9R9KPY6fE/qPpR4d4bDEk0TTv2OnxP6j6Uex0+J/UfSjw7w2GJKKd+x0+J/UfSj2OnxP6j6UeHeGwxJRNO/Y6fE/qPpR7HT4n9R9KPDvDYYkmgGnfsdPif1H0o9jp8T+o+lHh3hsMSzQWNOvY6fE/qPpR7HT4n9R9KPDPDYYkJop37HT4n9R9KPY6fE/qPpR4d4bDElezTr2OnxP6j6Uex0+J/UfSjw7w2GWL7NjKXv3l/Q15UzoPhFtrdAJMsu/wPIUVvaRStKg/fMfqGE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data:image/jpeg;base64,/9j/4AAQSkZJRgABAQAAAQABAAD/2wCEAAkGBxITEhUTExMVFhUXFxgXFxcYGB0fHxoaGh0aGBkaGB8YHSgiHh4lHR8aIjEhJSorMDAvHR8zODMsNygtLisBCgoKDg0OGxAQGy0lICYwLS04LzIuLS0vLys1LS8vLS8tLS0tLS0vLS0tLysvLS0tLS0tLS0tLy8tLS0tLS0tLf/AABEIAHwBlQMBIgACEQEDEQH/xAAcAAACAgMBAQAAAAAAAAAAAAAABQQGAgMHAQj/xABIEAACAQIDBAcFBQUIAQEJAAABAhEAAwQSIQUxQVEGEyJhcYGRFTJSodEHFCNCsWJygsHhM0NzkqKy8PEkFiU0U4OTo7PC0v/EABoBAAIDAQEAAAAAAAAAAAAAAAAEAgMFAQb/xAAwEQACAgEDAgMGBgMBAAAAAAABAgADEQQSIQUxFEFREyJhcYHwQpGhscHRMuHxBv/aAAwDAQACEQMRAD8A7jRRRRCFFFeO0Ak8Nf8AkUQntFUzb/S/E2lL28J1aflu4q9btBv3bZJc+Byt3VTb/wBruKKwtiyrfESzDyWR+pqDWKveSCE9p2WiuEH7S9pHXrEHhaWPnNS8F9quNX+1t2rq8YDW28mUkD/LUfbLJeyadsoqhbI+0zCtbOfrTczAJayTcYtPZGXsmCPekaETBq0bK2u905bmFv2CdV6wIQ38Vp3APc0HlMGrAQe0gQR3jWiiiuzkKxuOFBZiAAJJJgAcyTXrMAJJgDeTVO6W7RFx1tIwZAoc5SCCxJCzHw5SY7weApfV6gaeo2Hyl1FJtsCCObnSjCgxnY94tuR5HLB8pqZgdrWb2lu4Cd+UyGjnlYAx3xXP+rPKhbROo4HQzBB5gjce+vPJ1+3d76DHwzmardKTb7rHM6bRVT2Z0ldAFvqzjg6gT/EOPiNe7jUjaHTGyiyoZjwzDIPPNr6A1uV9Q07ruDj5ef5d5mvpLlbG3+vzlkoqNsy6zWkZypcqC2T3c3EDU6A6bzUmnYtCiiiiEKKKKIQoqNisaqGNWbeFXfHMzoBv1JFLsRi7p/ME7k19WYa+QFL36mukZcya1s3aOqKQdTm1D3Qf8W5+gatd7rMpVj1iHej+vZcdoGdQSTHdvpYdSqzyDj18pP2DSx0Ui2NtQhFt3c5uAAaiWIgGdPeImCVzbtad23BEjdT6OHUMOxlRGDgzKiiipTkKKKKIQoqr9L+m+HwIyH8S+RItKd3Iu35R6nkDXJdudPcfiSZvG0nBLJKerDtH1juqt7VWTWstO/3Lyr7zAeJA/WvLWIRvdZT4EH9K+W7vaMt2jzOp9TXiqAZAg8xVXiPhLPY/GfVNFfOmyOmOOw5HV4hyvwXDnXwh9QP3SK6Z0V+02zfIt4lRYuHQNP4bHxOqHubTvNWLarSDVkS/0UUVbK4UUVjnExInlRCZUUVB2htazZIDt2jrlAJMcyFGg36nkaJ0Ak4EnUVD2dtO1eB6tpjeCCCJ3aHgdde41MogQQcGFFFFE5CiiiiEKKKKIQqi/aH08GC/As5WxDCSTqLYO4kcWPBfM8AbyTXy5tfF9bibt3MXa7duOGPBCxK+ACwI8KqtcqOJZWuTzN+L2hcvObl64zud7MZPgOQ7hpWkssfyrT93uAqzKwV1m3I94SVkDvI05+BFRyxXrGYFSsrlYEFY4EHcZ50pzGZMS9Jisjdjdur3aOFWzeuWh+XID3nq0JPmSTWh7LBgo1a4LZRf8QAoPMFT51yE2llO8VZOiPTO9gWUAs9iRmtE6Ac7c+6w5DQ8eYpfWwqODPAxxH/NakXCeBHcDxroYg5ECAe8+pcBjEvW0u22DI6hlI4g/wDN1GNxIt22uNuUTA3nkB3k6Cqf9jgf2ahbQNculByXMQR/nDnzp70teLEcC6T5HN+oFNW2bKjZ6An9IsibrAnxxKrj712+2a6Z1kL+Vf3Rz/aOv6VpML3nnWVy+BurzDLbCdffP4c9hYLF+RyqCXJ/KoB0110jxSpZqre+T5k+X36T0hK0p2wPSeLfNbXbsyKkbPw2Gvp1ltXCyRDdbbII3jI0EelRNqpbssqhiAwJIYzuiCC2vPSTw3cbLdDZWpJOcfnIpqEcgYmpsVCzy31ut3wd9I8UXVfxQ1pbrkKzKxOskQiAsTl1iByJFNWsKi2zbudZbcdl5B1HCV0Ok+hqptLetZsI4EsF1RbaDJOBx72Hzpz7Sjc45HhPI8PCQehWLodVdTKsAwPMESK5nV16IX82HC8UZl//AGA/ysK1+g6pmLUseO4/mZ3VKFAFg+UdUUUV6WY0i4rH27bKrkjMGIMEjsxMkbt431Dxm1gRFrzcjRR3T7x+Q48jq27fTMDm/ESezB7StBIXm2gIA5Ecai3IgzAEak8qx9frraWKKBz5xmmpWGTNtt8o0G/UkmSTzJ4moG08SylMoLGZIGpygamOQ/oJJArThMG5UHrboBkhez7pJyg5lmcsTrvqbZsBd0yd5JJJ8Sdazhp7LDm0xwKB2mOGxiNqrCeOu6tl/aaWx23QeJ1PgONYXsMje8it4qD+tRsbhlVOyqqAysYAGgIJOnIa+VA0rJkq06QDJ9i71q6r2TrB36bjzB48xTHZGKYzbcyywQ3xKd094IIPkeNLrByxHKpOAuE31/w7n+63V3TdQRYFJ754i16DGRHVFFFejiUKq/2gdJ/uOHlI664StsHhHvORxC6acyvCatFcH+1faJu7RuJ+WyqW15aqLjH1aP4arsbauZNF3GVe/iizFmJZmJLMxkkneSTvNajc8K8toWIVQSxMAASSe4Cng6MlED4m4bYOgS2puXD4ZQdR3BvGkxkxqI8/h6UB/D0q74DorgrltXU3HVhIYuw+QiD3EVhi+g1oj8K7cQ8Jhx5gwfnRidxKaLvdWQvCtu2Nk38MfxVlDoLi6r4Hke4+U1DBrkJ0r7OOm5tMuFxDTZYhbbn+7PBSfgO4fD4e71+vlgGu+fZnts4rBKWM3LRNpyd5ygFSeZKlZPEzTVL54MXtTHIjrpDfdMPcZNGGXXkCwDN5KSZ7q57fQDXJnYnuknmSf1NTPtX6fDBqcLYytiLi9okAi0jaSQdC54KdOJ0gNQNhdPrS2VXFFhcUZc4UkPG5uzuPPvptCIxorUXIadQ6I7QvOz2nu9XkVWUEh9TOksJy6bvQjjX8NcuuzXHuBsxkwJk85/SIAEADSuY9J+lT4lostctWxIJBKs4OkGNydx3+lacH0wxVpAmZW0gM4M6cyrCfMV0MoJliXU12sfI+g/OdYs9M8LgMSq4kuOstmGVcwWGElwO1w0gHjXRdk7WsYm2LmHupdQ/mQzB5Hke4618l4vEvduG7dYu50k8BwCjgKY9F+kV/AXxfsHXQOhPZuLxV/wCR3g6+NbHJiV1gdywn1hRUHYe1rWKw9vEWjKXFzDu4FT3qQQRzBqdXJVCiiiiEKKKKITxhOhrgPTbommHxx6hH+7P1alplbbsxBtqeECN/ExO6u+XmIViN4Bjx4VUnwyXLQttqGUHvO45vGYM86W1L7QBGNOm4macfshXa0yBEe1ItuVnIpEEIJAmIAmY5VswGz3VHS9c68MxPatouhiVYIArayZgb6ZYOwHuhWEqFZiDuJlQJ5jU6eFak23Yu33sJAa3mGhGotsEeQNVhiAJ376WWljXuzL2tAfbiajs20Zm1bM7+wNeGumulaNo7PdlUWrgsnMMzLbRiVAIyjOCBw1g6CPBzkqHjtp2cPrdEiGY7uyiQXc5iJCgjQSddAaitZJAkmsAGYiPRew5Vr1u27o4ZXVMhIG4XAphuPd3CuJY231d3qh/d3blvyRmT+VfR+0MMLdwZRCOpMcFZSN3IEHd+z3muc4v7PrdxcVcznr2v3biGTChiXCEbtQ3vbxI5EHpBRirTgIdQRL59nOCFjZ1iW0uKl3tQIN0Kcv8AmJjxFS+mVwCwFntM65R4an5T8qUdM2CJh1z5LJXKBMDs5GXMD4CDw3TrqlbEFyCXLmIBLFtO4kmlup9RWlXo2nJGM+XIk9HozYVtzxnPx4kTFnMRbBjMVUkftEL/ADmrmqAQAAAN3dw08qS7F2fadBdYZmzsQZMDI5CwAY0gefpTvDMrX7ds672I04AwCJnv3RoKX6fpiihfMxnV3AnPpMl1rLLULZnSNcVexFoKA+HuFGAJkDrL1sB5GhPVZxH5XXxLTLWg9WxsRVLdwzI+Wlu1bStZcrHZJfTmplt3EjMPOtXSzpP7PW3cy5i7lAMpaWyMyWwAdC7BVzcJOlOttIVvqVWQ69uI/KYUmSN4J110UDlA2nBqJM4LsWBZTLN0NMGQCRVm6F4oK1y0dM0XF7yAFb5BNPHlSzbVpAUKgAyUIAjSMwmOWkfvd9KmxGQ9olYMqwnTvkbo5152pjoNUCOR/BmrYviqSO06rRVG2Rt7E3nW1burcO8mFOVZEsSsD61ea9dptSmoTegOPiMTz11LVNtbEqu18J1d4uXuKrGVK9oEnU2yCG4yQBHvGNQTURbWe6GJZkUEwQQuaRlgECSIOpmNKsO3x2bZ4C5r5q6ifMgeJFLLThpjgSPTQ/OR5VnanTKL9/Ma05ykwuYNbxylS4G9dcsn4uBMaweYPKtmDwS2kFtAQqkwCxJEkmJYkwJgDgIA0Fatt7ZGB2ccQZAFxc5USVW5eC3GAOhKhjE6SBv3Vv2ZiWu2bV11yvct23ZeTMoJHqaZekKoOZFLdzGbCtQMVgWZ84vXEhQAq5csgkliCpJJ0GpiBpB1poVrTsvG2MWbtrIPwwIYMC0F7trNIEo2e0+knSOZAjXSXziSe0L3irDpdVmQOgUAGCpMAjXKcwhcwbQzAjhAptgmy3bZnfmQnxE/qoHnSfG22KW7pVXKLnZTpJgGRoeI3HuPAVJwovMzW2thie0pV9ANN5MEFW4qDpHGsv2ViagOi55/7JvgoZb6K1YZGVFDNmYAS0RJ4mK216aZsK+e+m+FuPtPFKiM7C4CQoJgFVImN2hr6ErneM/trpb3muvPMwSqzzhAoHcBVN4ysupHvRB0X2GLCBmH4rDtH4R8A/nzPcBVgs2y3ugtG8gExzkjdWeFw+dlT4mUGORIBjviasW0ukFizdXCCA5QQoIEBluZABxnqn3bgNd4qtK8jMtezacCVzq6xZKli3XnVEmANToKhiTzEG2sVkAD2HuWWEXWGUhFOkspOYjiYBgCa550g2T90v5BJtPLWyfmp7xp5EV2TamzXtRnghtARumJg9++qX0/wefCl+NplceBOU/Iz5CuMuODAEHkShV0n7JdqjD4faF1/wCzsol498LdkDvIUCuag1eNlYQp0f2he3dayqO9VZFPzZx5VKn/ADldv+M5jj9oviL1y7dM3LjF3PeeA7hoAOQFRsKj3HKojuY3IpY6bzCg8x6is9m2A+KsowJVrttWAmcpYBojXdNfQGyOjFvBK64IBOsbMzXS1wCNwC5lJ/zDdrOlXW3CuVVVF58/2sPdZ3C2rjZB2wqMcne0Ds8d9S9i7Fv4251eGUOyDOe0AIBAiTpJnQHvr6Usq0DNGaBmjdPGJ1ivUsKJIABO8gb/AB50udWfIS8aYeZnzc2wsUMQ+G6lmvKVlEholQwkqSAIO8ml1+VkEQQYIO8EGCDyNfTWLw2aALr29/uZdSeJzKZj/uaqO2Ps0wuIuXbrvcFy4J7JAVXgAuFjWSJIJjU+NSXVD8Ui2mP4Zh9gG2SUxGDY+4Retjubs3AO4MFPi5rr1fPH2Wrcwm20sXNHIu2H7+z1gI7jkUjuIr6HpwHMVhRRRRCFFFFEIVWLuF6u+4B7IVco+GSxK+G6O4AcKs9VrHYu2cU6K6lhbQsoMkEFgZ5b1076X1K5rJl+nOHAmVhCr51Zgdx1kEcoaQPKKjbP2FYtYm/ikSL2Iy9Y0/D8I4SYJ5kCpaGuWXftOuW7lxThbTxccSz3JgMQNJIGnKla2OME4EbassfdGTOqW7N0NmN0kcUyrljhlMZpGmpJB10HBd0m6N2MaLQvBvwrguLlMTG9G01VhoRv7xVDsfawn5tnJ3lLxB//AB/zp1sb7QsNiLtuzbs4i3cdgAGYOh4mSzZh2cxEAaxNWHHcNIeycf5LLlii7sGLmBuUBY85BPzrRYwge8FJ7DKc4+IqRA7gQWnmABpW9jWzZSzengiEnxYgL8g/yqqsl7BnmdcBazia+muDDWet42pMfEDAKj9qQsemkyKThrk7rZQd8a+EE10nbeEa7YuW1jMRKzuzAhlnukCuTbTxl+0clxMj/DBk+ZEAftCZ4Vnda0jvYrIvfjMb6Xb7pQn6RrhsayOLSxle4kjkSyglfEbx/Wrb1QJBlgRuhmH6EVyAbUui/aaSQL1slVG/tCQANSf511lcURvtuBz7J+SsT6A1Zpa7K0CueRLdbVsbt3El2LCKzsqqGcguwABYgQCxGpIGmvCg4IdZ1me5m3R1jZY5ZJyHxInv3RDGKtrJVwpJkhgZJ/dMNO4CK1LtS7mytbVVic0kkAmFLJlkAweJiNY1h0NM8iMcUEOUMAe0CsrMMNQd2hHOtT2EzZsq5vigT6761Ji7e/OXJ4qpYDuAUGB4+Z0rx8Wd5tuF4k5dO8gMTFQYySyv7Sb/AMlxyCx3SBmjx7PoK0sRuMeFVDH7buPirt22/Za5CA6rlWEB8wJ0PGnOH2slwZblsyN4AzDxjf8AKvP6/SW+0NncftNyus11jMuXQrBfjNdUQqoyTzYlTA8MuviKutVzoIG+7FipVWclAY90BVnTcCQf+GrHXqenVey0yL8M8/Hmea1lhe5iflMbqAghgCCNQdxHfNVXBWx1YiRm7W/UZjmIk68ad7a2hat22D3ERmVsoJ1OhGg3nypTh2BVSNxAI8I0rus/DJaUd5ut2RkKGWQ71Ylh55iZrddLZTlgtwzTE98a0j6Tbat4S0t66rsnWBWVDDGQ0QZHGDvpfg/tA2W8f+Tfsngty2WHmyq3zaq0UsM5ljAjsp+ktOHFwCLhQtzQEA/wkmPU/wAqhbH2bawXXthrS5r91rtzM5EseRymFGsCOJqL/wCp8EdRtLCAd41+dyt2y9rWsRnNm8l5UIUuisozRJXtEzAIMjTWOBqTb6+RIgB+CDMr1smyyRByFQJnhA1/6ppsFM03oOUqAk6SN5bwOgHgeEGohph0bx1u7Yt5HViqIGAOoMDeN4rmlXLFvSGpOFAjSiiin4lCqR0jVTi3IEEKqk823k/5cgnuHIVb8bixbWSCSTCqN5PL0k+Aqj7RuM1+6zAKSymAZ06tBvgcuVUXWL/hnmXUqc5mNu32gwLBhuYMQR6H5bqzubPtvifvbrmvi2LQuHgkk6DdOpExMaVjbNWTZ+xbTWLZIKuyBiymDmbtGRuOp4g1FAT2llhA7xDexbKwBtPkLBTcBWAToCRmzZZgTGm+I1rRtzaT4a2LqW7lwi5bUraXM8M0HIDx4DkTNWO5sO4PduKw4BlIPmQSP9Ipbj8LctkBwvamMrE7o3yo513aRziR3BuMyZtk3PuVlLxBvN1OePjQrcc6cJUjTmKpPSv/AN0xH+G39Kc3c0g52IGkMxYeWYkjy07t0Q8dYS4ptOMytvGuoBB4cJj1qDtuMsrTaMTlezcFcvXLdm0M1y4Qqjv5nuAkk8ACa7b0u2ItjYWIw6ai1hiZ+Ip+IzHvJBJ8a29Aei1jDq2IVT1l0tBP5LeYwqcgQA07zpwAq0bQwi3bVy03u3EZD4MCp/Wrqq9ozF7HycTkP2edBUs9TjbrMbxt5lSBlQONO8tlMTManxromDtrcui20EBWZhPIqFB7jJ04x41VOhvSe3igtoSt2zbi/bI91gVTQ7iJDRHnFWjDhkudYsHQg5i24kExrA3DcKS3H2ubI3gezwkzsbQtXi3VKVCErHZ1AJAYZSeyYMTB01ArfkpfsrY9nDm81lMpvXWvXNSZdt8SdByG7U1Kw7XpGdbYUjUAmV8yIb5eddfDMSJxcqoBmyztKw10YNgC5TNrl5kxE5pgEzEab5qJbkFkMkoxWSN4k5TPE5YJjnXrbMsjEjF5QMQLZtB/2CcxEbjrxidTQMPDs5YszbyVQH1VQfWu2urIB5iFSsHJ8jKptno4/tPCbQt5QttgL8kg5RIzgRBhWIOswBvrqVVHG4pUEGJYQsmAzEhFXXiWZR51a7FvKqrMwAJ5wIq7SuxXB8pVqVAbI85nRRRTUWhRRUPamLKLC++2i93Nj3Aa+g40QkPa2MZs1q2xWBDuN4ke6nI8SeGkamV5Ety5g8QY1e2x3/3iNrr+8IPGDziuoogUR+u88STzJOpNc++0NAtyy8aurJ45SCP9x9Ke06ryjdjM7VM2A69xzLtsnadu/bFy2ZG4jip4qw4H/uuP9M+jrYfF3GYHqrrs9s8DmOZlJ5qSRHKDU7Zu0rmHfrLZ1jtDgwHBh/PeK6Rs/aFnF2VlQQ41RwCCeIE6NB003cYrH1uhfTnjlT5+nzm30vqaWkFh7w7j1+U4b91WZ+Umrj9mexM+KGIykJZDQeBdgVAHeAWJ5ac6vH/pnAi4F+7W5ILbtBBA1G7Wfka07Z6T2MMOqshWuAQEXRU/ejQfujXw30nVVZY21MkzX1fUKVqPuhR6/wBRrtra9vD287nU6Ko3seQ/meFIehnS24uIy3jNu+4/+W7QqZf2fdWD3HnNI2pj7l1w1xi7swA7hPuqBuHcPmauWxOiAgNiCS2hyKxAXlJXUnwMeO+vQU6GvT1n2nLH9PlPIW66zUWD2fCj9fnOp37qorOxhVBYnkAJJrg23tutibz3mJk+6vwr+VR4DfzJJ411fb125d2bdVZa66PaAG92Eoco5kAnwrk2F6J4vrlt3rFy2txozkaBYltQSJygx31l6kt2E9R0f2K7rHIz5evxxH32d7Fkfe7g3yLQPLUF/PUDuk8RVz+/W5yswU8mMT3id/lWxLSogVQAqgKAOAGgFbdjoGuXFIkFLYIO4gm5vpKtfaOFnNTezZsMjXcZb3dYoPcQY7zy8TpSzEL1TFy7qdSc0Q/Ew+XeB+VhpuGUa1Z7nR9P7tmQfCIK+jAwO4RSvC7HV3KpdB6s6Aq0DhmQZ8uhkSBoQfO/wzjtFPEIYWcbbIHbAMCQ3ZI8VOoPcaLONRzCEPG8rqB3SNJ7t9M12Ap/tGL9xgD0UA+RJFQWUC64AAAKgAcBkTdVb0FF3GTS4O20TmPTfYn3a8LqCLN5jpwS5vKjubUjz5VDwGKQXLbsJVWVnXmgILr3grIrp+3NmLibD2W/MND8LDVW8jFcZDMjZGEOrMrDkV0NQU+s39I4vqNbdx+3+v6n0vbAgZYiBEbo4RS7pFtX7vZL6Fz2UB4sd09wEse4GjozcLYPDM282LRPiUUmqn0wxfW4nq/yWRHi7QzfLKP81bVS72AnkCMHEr17MSXclmYySd5PM/ThTnYG2FUC1cMAaI3COCtyjcDx0G/esxe4eNLsIZUz8TjyzH+VN36dbk2n/klXYUORLV032Q2Kwdy0nvgq6jmVMxrxIkDvIrit7AgSsMrDQgzIPJgd1dV2Vtx7LBHlrZIA5pOmhO9Ry4DduirBjsHhb6lrlpLsaapLDu3Zge6vP6jT2UnDfnNjSausAgrnP5icIOCnRcxY6AASWPAAASSe6u19B9inCYRLb/2jE3LnczRp5KFXyrdYwWDwozi1atNEkgS3gIljy0pZj+krv2bIyD4297yG4ec+Aopott4UfXyhq9VWSMDEZdINphFNtT22EGPyqd58Tw9eFV7A3bltxctHKy7jwj4SOKnl/SoguSxGp4sSZJJ5k7zv17qZWEgfOt3TaZaU29ye8yLbC5zOm7LxovWkuroGUGOR3FfIyPKpVVroLe/CuW/guEgfsuA3+7PVkdgASdANTSzDDESuI8bdLXmPC32B4mGc/wC0fwnnS7a+AL/iJqwEFfiG8QeBEmOGsHgRNwoJQEiC0uRyLksR5ExWi1isrFGk6ZlgE6HQjTkf1FeWs1De3Lg9/v8AaPouFxEFt/oQeB5EHce6rb0e2ojW0tMQLigLB/MAIDLz03jePCCa1tm0C2dA4YxvRoMbwZA4btR6SDru4K9p+HntsJzJ2wd2WB70RO9a1NHqvaZ45Hcfz8pG5BgZMvl6yNWzsnMg6R4NK/KqjtTG9ZckOXRQVRiAJmCzaASDCgeEjQ1A6hzp1V0xuBtvA8ARAqIcWxJVUMglSWIAkb90n5U29hIxiV11gHOZJvXQASTAG81BwFsXrqsxIDOttO0V7MgsdCJkA+MAa8dhsyQGBuMdygaeQOg8WP0pvszZzZs9wRoVCb9DvzcNdPTxlC/VpT8T6ffaMbCRLwigAAAADQAcByFe0u2LdOVrZMlGga65SAR6HMv8NQOlG1mSLNswzCWYb1U6CO8wdeEHurVqb2ihh5xJa2Z9g7zkH2a3/wD2tjio/CZronkTeZrfkRmHpzrrqmqZg8Haw4HV2wiDQhFAMaGRzZSFbidO+rTgsVmEGM0A6bmB3Ov7J+W6ktWhV8zQWo1jaYjx3TfBYe49m/cxAuoxDBEUgAnMkEr8BWoOI+0/Zw3JjLh8VQeeV1Pypd9o3RK5dvDFWULyoW6i75XRXA3tpoQOQ76oi7KfNAs3M27L1bb/AAjfUPb47L+kZp0CWruL/TMvmy/tBOKxlizawtqzba4czTmuNCvqWgRpv3+NdFY1z7oD0Re1dGKvrkZVItod/a0LNy0kAb9Tuq84m/lgASx91efeeQHE/qSAa3cv3lVlaVsVTkfvOe/au93rMI9q2z/dX+8Pl1K6qU0365G14RrXaLNwMoZTIYAg8wdQa5s7ZrjkGdcpb4iu8+EkgdwWrL0Oxp7VknQDMncJhl8AYI/eI3AVp017ahFdTQdvtJZ6KKKnEYVXbl/rHNz8vup+6OP8R18MvKmO3MRltFQdXOQd0glvA5Q0d8VXcRiiBlRSx3BRuHieAq2tc8ym18cSTiL4A/58q5d0gxlzE4lmVWZLZKLlBIEe8dBxYb+QWrq+IBLG6pYqshFllLayGIA4RoYGvHSGeFxS7ldCqCXeQAJnRQNANDrw03mYjZrDp24XPxPacXRDULy+PgO/1nJyN48iK27M2hdsGFh7ZIY221UkbjHA947t8CupbT2PYxA/EQE8GGjDwI18jp3VWsZ0FO+1e8ri/wA1j9KYr6tRauLRj9RFrOkaipt1Rz+h/XiJ8T0puOOzZVDxL3GuA8PdaBpwmaSkkksxLMxkk8f+cqsmxui33jDrdW7lftAqyyuZWKkAgyBI361B/wDS+KYug6sMsSMxkg/mTswRv3kbiNKeqNCZ28RG1dRZjdzMuhGCF3FdYwkWRmX98yqn0zHxium2d1VPo7szqA3UtnMy6XBlYaRwGg0kaGedWfDvPAieBpW5tzZjmnTYgBkzBSBcuAgG253iRkZLZadRyme7xrHH3M15uSDKPFoZvlk+dSthtLXf4P0P9KWYYCCQAAzMwAEaMSV3fsxWRrGwuPWbGkXJz6TO5uqt47prawOKZblp3U2rbFkIkENc0hoHEazVhuPwrkXSfEi9ib7Tpm6tfBBk0/iDGs6tirZE3NNplvOx+07gl65ft5/7O2RMA9thEwSNF74nxqJbDsbJUJbLIWtlNYUAHKwjVSCJ+oBqB0E6SW72GRZGdVCunEMoymR8JiQe+p+yb6K4b8KXUs4RdbbadltTrqRqAZB742AQRkTz7oyMVbuJu2r0iXCpmxSlFkDOnaGug0HaHhBjmar+ytv2MXduNYLFVCA5ljU5hoDwgD51XPtY22t50wyGcrZ7kH3YBCqe/UmOHZpR9nmKFvFva3C7b0/eTWP8uY+VI6qzOVE2dJoB4f25zn9MfeZ1GlZ6MYG9cvG/aXMwFzrMxUgRlbUEDTKCSfipilznWnFXQpVp+JSOYylsvdJVRPInxqihwH57Si4sqkqSCPSPsDdW3ZMn8O0CFbmiqDPlqJ4xPGucLdJBd9Gcl2/eY5iPKYq59JtsWzhboB97JbjmLkT/AKSfSqBi7upMiBxO4CvQaTDAkTKzmZ370+FatmYO44fIhbK2uXU66zA1/wCjUAM9z+zF5wDqbaAgeoowu2bmz3N0yqtCsjrHHsmJB4kac92+mSw7KeZ3Bk/EYc7mBB7xH61tw+0biABkS6AIGdZIHINvjxmmOE+07CuPxFHkf5XAo/1VPt9KdlvvCeaKf9hNVsxPDLCV7FYx7gy5UtpMlUWJPNufyqOdBA31bG27ssa5U/8ApR/uAFJtq9NcKVZLQClgUWCo1bSQEJP6VJX8gsIowI7Gb4u167vlFS7bkbqVjFtoB2RuAyyfUkD0mmWFuxB1PiIqyclr6GYjLiCp/vLevihkD0Z6tm2W/BcfFCf5yE/nVF6O3P8AzMPHE3B/9t6t20b4uFFUkZWdmIj8koBrzJmf2ay9ewrDH4SaDLATTdsk6h3Xwj+YIpTicyXLTE5vfXdBg5SZjTeo4Ct+JtodBaNz9pzIHncJMfug0tvX+1lVASoIK2iWAJg9okKoOg0rxWofj3Zp1LzzHi3kfsEieR0PjB186jDCXbRJtPAOpHCe8H9RE1Cw+KLLDWmZBpqFYf6Sd3yqSl61MLdKMOGfd/CxK/KuVW5YEZDeo7/7E6ykDyIm12v3BDuqrxyCCR4lifQikGIs9XeK7gwkeQCkemX1qwohIBF1iDxAt6+iUp27ZnKFOZ5kTHDfMAbx2fEimKb7TqFJYse30P6fH6Tg2hTxiY4BGN+3lIBMr2pAmMwmB3R/EKcDDS5W6DmG9CezB3EDc6nmZ3HQEECB0Sw3X3M8fh2iDPO4NVX+H3jyOUc6sWO2cL115ERbCq3JjmPnHZ7tSOdbFvT1tG9eG9fWKtdhsdxNGDvot1QpXXsMoI0nVSQP2uyP36QbcfNir2u5lXw7CGPn86kYbGN1ILoF7IZWX3Qw1E8U1HHTdrwql7C2qbuL2gjGSuLusv8AhliiegQeoq7pN29Cvp9/3Lqhtu58xLI7qRHpUrZGFmyJJHaY2yN6id47iZPIg8qVWO3CA6sxXw3liPABj5VakUAAAQAIA5Abqv17jAT6xuzjiR7WIcHKykmCZRSZAgE5RLAyRoJ8eQNp2iPf37hBk+AImlnShNLZ/bK+qsf5Ct9zpIOptW0sw9vq4LRlGSAcoBkgiRrl3zwqmjTCxN0odbOCgzN2I2luyqdSFzMCACTA0MMdY008akWMPAJklm3sd/d4Ach30p270he+iqbYRVdHbtZiSjBh+UQARPfA83oqvU0iogCCK4HvjmVXBA2+wwhk7LD+fgRBHlTzoysYoRuNt/SU/nWjbuDkdao7aDUfEm8jxG8eY41G6J4hm2iirqi4W6z9xe5aFv1y3PQ1o1XC2vPnJ3tmkmdDooorsx5UNuYoEm4fes3Srd9tswB/hJnw8a0XMSgXfAJAPmYmlm2MSRibvLOQR50uvXgFgEheR1jwncO7hWYvVVrV1xzzj5/12iLvkxxaVRlDEhTmyAcSDq7c2YyRy041IxOEtsypkUtvDETkAI7QPAzERx14Gq794Iyid2q927d8qhY7Z63nVrjMQFCgDfAYtv8AMjdXa+sq+5X90Hse/p/OeZxXAbJGZfFwhAjrLh7yRPnpFBwp/wDi3P8AR/8AxVZ2djTaXKjEADRTLL3DUyPI+M1uxG17pghgNPyiPWSaQOprxnM1x1CrbnmN8FgzaUC04KydGG8yZ1WI1/ZNYP2nRtzrMjmjaGDxWYPkJikVnGlVYD8xDKZ91gZJHeRoayvbQc7oXtZ9OBiDHcdSfGmaesFSN/IiNtlDLwMH7+/rLNkEho1HHu5VjicaF0ETVbubQuMNWHDcD48WNaruILe9ETu4Hup6zrGnGduT9n7+sVL+kebH2q1su41DspGvBYGn70HXkRXuzcWhVbcw6gKQe7SR4xNJExRHz/p6Vpa7O868P6VjX6/2hzGdPqzSeOY829jLiWnWwA14qcokCJ/MSdB3A7z3SRx/EWrlvKLlt0y/ECJ8zXSLd8jdAEzAHrUj76I1FCamuaen661LHCAg/n+f+pzM2wxDq0HeCP5RuNTRtDF5cpxV8r/iN6TPyq6XUst71i2x70U/qKj/AHOyJy2rahhBAUCR3xUzrEUcExxv/Q0uMtVk/Q/xKVYgkqo90Fj5Ak+O6tQv3LN5LgGVwQyT3GI84IIq7WcBZQyttFJESANx4VJtEAyIkd3nVJ1gz24nH/8ASDOBXx8TLHs3aiXkRtUZgDkYQQeRn5c607UxOvVgaghvIAn9YHnSN7m6T4f0rwPr376rOp9BMe3qTOhXGM/tJu0e1b01hlPzB/So2y9li++a4fwlYLlB9998eA/64xrzjnXoaONN1dVsqqNajv5/v/EVqv2dxmWz75aRVAgKMwAAgdmdw5SIrC5j7bKwIDiBC6HNm4QdN++d3GKqrXd0ndu/XSi3d1kHUcR36f0pXxbZyRGR1Js9uJIxHRPZznrLlpB2gMtolFJYx+QjNrOug0OmhqRiegWzWgdTlO4FbjgzE/FB0B3il5Yc927u/wCSfU1sF9pBzGdI15bv5/Orx1O0eZ/Mzo16+aSIn2b4BSWa/fZQSMpZBqsyDltg+lMsHsjZ2GfKuGQxEO34hggGZcn5VEa7vk8ZPjWBvCYmo2dT1FnGTKm1p/CoEaYZMIyBLlpAZy5lGWRwJKx50uxGybS9qxcZdJyHUb4j/mp51rS+D3V6by86jX1DU18KZDxbbdpA+fnJOysQ1q4twQGAbyJUrI9abbK2tlS5m3hRl74J09Wnz7qr/XrXiYgVXqNXfqDlzK11DK26XFX60JLQpgaGCxiSBG4b+/woxSrC2lhLcFny6Qi71EbiTpPINxiqtZxBGUq0QZHjQ94kkk8/nvpLbHh1LjtLjh2RrhtFgltFUmDGm7Ksbh7skbhuiQQzwW0UKullUDLcNsLEAb+0QOGhPfEVzcuJrK3fPBiNeB4jUVoaXWeHGAvz+MWfVs5yZctpHDWge0128zNIzsoBntEhCAome88zqQgsXmVszFHyqVIysu/KZkMY3cuNLXukkkmSTJJ4nv7686zfr4/1qba1C4sFYBGefnLF1xC7cfrLrsbpPaChXt9WoJAK6qNZ7XEHvjvJFPdmY5bttbgI7XDkeR765WlwEb9K2WMSwHYYjUHQ8QZB8RVydVcY3DP9ykajtxLXg8SihUJ1JcD+E7qomM2FcXG28ZgwrLec2r1osFyiAc+pgIEC+BTjOk03O/n/AFoS7oYOnGk9Jqm09hcDvLW17Eggdo+2bszqcQQ1xGbKSVWYBbKZBIE6cuZ50565c2WdYzR3bpqlpiCGnN2gOJnSI491epiGBEMZAgdwM7qut15sbcR/yXr1M/iH/I56RvItxuD5p4AZWXXlJYDzFLprSuJYCJkZSsH4Tv8AnB7iByrWX08qa0/VVrr27eZevVlCn3fvibcQAVI56etWHD7UGS3PvPAjv3N5Cquz99eLeAgg6zpVGp6k1xGFwBKbeqsx4HEurYy2CRmEqJPd/wA5Vp2I+HsC5lvdWxuEa5IaNVXUTlUHLAI4xvqom5v18f6+dbhjG6vq57AcuRwJgDXnu+ZqNHUDWScSmzXlxjE6TsTaXX288ZTMFeVFJOgLSl3WdV/Q0Vuaaw2VBzBG3LmU7pBcIxV/X+8b9aXvcJqy7a2UjYi6xLaux3jn4VC9jp8T+o+lYVmmcuTjzMRZDkxJNZrdIpx7HT4n9R9KPY6fE/qPpUPDP6SOwxQt8ihrxPd4U39jp8T+o+lHsdPif1H0rnhX9IbDEwcxFHWHnTn2OnxP6j6Uex0+J/UfSu+Gf0hsMTteJ414bh599OfY6fE/qPpR7HT4n9R9KPDP6Q2GJxdPOsSadex0+J/UfSj2OnxP6j6UeGf0hsMTdYedZ/eGpt7HT4n9R9KPY6fE/qPpXPDP6Q2GKOvbnWLXCd5pz7HT4n9R9KPY6fE/qPpXfDP6Q2GJSx50A069jp8T+o+lHsdPif1H0o8M8NhiQminfsdPif1H0o9jp8T+o+lHh3hsMSUU79jp8T+o+lHsdPif1H0o8O8NhiSinfsdPif1H0o9jp8T+o+lHh3hsMSUTTv2OnxP6j6Uex0+J/UfSjw7w2GJKKd+x0+J/UfSj2OnxP6j6UeHeGwxJRTv2OnxP6j6Uex0+J/UfSjw7w2GJKKd+x0+J/UfSj2OnxP6j6UeHeGwxIDRNO/Y6fE/qPpR7HT4n9R9KPDvDYYkop37HT4n9R9KPY6fE/qPpR4d4bDEk0TTv2OnxP6j6Uex0+J/UfSjw7w2GJKKd+x0+J/UfSj2OnxP6j6UeHeGwxJRNO/Y6fE/qPpR7HT4n9R9KPDvDYYkmgGnfsdPif1H0o9jp8T+o+lHh3hsMSzQWNOvY6fE/qPpR7HT4n9R9KPDPDYYkJop37HT4n9R9KPY6fE/qPpR4d4bDElezTr2OnxP6j6Uex0+J/UfSjw7w2GWL7NjKXv3l/Q15UzoPhFtrdAJMsu/wPIUVvaRStKg/fMfqGEE/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192000" y="4947600"/>
            <a:ext cx="3505200" cy="1477328"/>
          </a:xfrm>
          <a:prstGeom prst="rect">
            <a:avLst/>
          </a:prstGeom>
          <a:noFill/>
        </p:spPr>
        <p:txBody>
          <a:bodyPr wrap="square" rtlCol="0">
            <a:spAutoFit/>
          </a:bodyPr>
          <a:lstStyle/>
          <a:p>
            <a:pPr algn="ctr"/>
            <a:r>
              <a:rPr lang="en-US" b="1">
                <a:solidFill>
                  <a:srgbClr val="FF0000"/>
                </a:solidFill>
              </a:rPr>
              <a:t>The kids had a great time at their friend’s house, but now it’s time to go home.  Two kids will take the first path home.  The other one will take the second path home.</a:t>
            </a:r>
          </a:p>
        </p:txBody>
      </p:sp>
      <p:pic>
        <p:nvPicPr>
          <p:cNvPr id="39938" name="Picture 2" descr="http://images.clipartpanda.com/suburb-clipart-cute_yellow_house_clipart.png"/>
          <p:cNvPicPr>
            <a:picLocks noChangeAspect="1" noChangeArrowheads="1"/>
          </p:cNvPicPr>
          <p:nvPr/>
        </p:nvPicPr>
        <p:blipFill>
          <a:blip r:embed="rId8" cstate="print"/>
          <a:srcRect/>
          <a:stretch>
            <a:fillRect/>
          </a:stretch>
        </p:blipFill>
        <p:spPr bwMode="auto">
          <a:xfrm>
            <a:off x="6858000" y="1143000"/>
            <a:ext cx="1633612" cy="1676400"/>
          </a:xfrm>
          <a:prstGeom prst="rect">
            <a:avLst/>
          </a:prstGeom>
          <a:noFill/>
        </p:spPr>
      </p:pic>
      <p:pic>
        <p:nvPicPr>
          <p:cNvPr id="39940" name="Picture 4" descr="http://images.clipartpanda.com/cute-house-clipart-cute_orange_two_story_house.png"/>
          <p:cNvPicPr>
            <a:picLocks noChangeAspect="1" noChangeArrowheads="1"/>
          </p:cNvPicPr>
          <p:nvPr/>
        </p:nvPicPr>
        <p:blipFill>
          <a:blip r:embed="rId9" cstate="print"/>
          <a:srcRect/>
          <a:stretch>
            <a:fillRect/>
          </a:stretch>
        </p:blipFill>
        <p:spPr bwMode="auto">
          <a:xfrm>
            <a:off x="7010400" y="3505200"/>
            <a:ext cx="1386392" cy="1905000"/>
          </a:xfrm>
          <a:prstGeom prst="rect">
            <a:avLst/>
          </a:prstGeom>
          <a:noFill/>
        </p:spPr>
      </p:pic>
      <p:pic>
        <p:nvPicPr>
          <p:cNvPr id="47112" name="Picture 8" descr="http://www.clipartbest.com/cliparts/4ib/onr/4ibonr7yT.jpeg"/>
          <p:cNvPicPr>
            <a:picLocks noChangeAspect="1" noChangeArrowheads="1"/>
          </p:cNvPicPr>
          <p:nvPr/>
        </p:nvPicPr>
        <p:blipFill>
          <a:blip r:embed="rId5" cstate="print"/>
          <a:srcRect/>
          <a:stretch>
            <a:fillRect/>
          </a:stretch>
        </p:blipFill>
        <p:spPr bwMode="auto">
          <a:xfrm>
            <a:off x="5791200" y="1828800"/>
            <a:ext cx="629985" cy="838200"/>
          </a:xfrm>
          <a:prstGeom prst="rect">
            <a:avLst/>
          </a:prstGeom>
          <a:noFill/>
        </p:spPr>
      </p:pic>
      <p:sp>
        <p:nvSpPr>
          <p:cNvPr id="24" name="Rectangle 2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938"/>
                                        </p:tgtEl>
                                        <p:attrNameLst>
                                          <p:attrName>style.visibility</p:attrName>
                                        </p:attrNameLst>
                                      </p:cBhvr>
                                      <p:to>
                                        <p:strVal val="visible"/>
                                      </p:to>
                                    </p:set>
                                    <p:anim calcmode="lin" valueType="num">
                                      <p:cBhvr additive="base">
                                        <p:cTn id="15" dur="500" fill="hold"/>
                                        <p:tgtEl>
                                          <p:spTgt spid="39938"/>
                                        </p:tgtEl>
                                        <p:attrNameLst>
                                          <p:attrName>ppt_x</p:attrName>
                                        </p:attrNameLst>
                                      </p:cBhvr>
                                      <p:tavLst>
                                        <p:tav tm="0">
                                          <p:val>
                                            <p:strVal val="#ppt_x"/>
                                          </p:val>
                                        </p:tav>
                                        <p:tav tm="100000">
                                          <p:val>
                                            <p:strVal val="#ppt_x"/>
                                          </p:val>
                                        </p:tav>
                                      </p:tavLst>
                                    </p:anim>
                                    <p:anim calcmode="lin" valueType="num">
                                      <p:cBhvr additive="base">
                                        <p:cTn id="16" dur="500" fill="hold"/>
                                        <p:tgtEl>
                                          <p:spTgt spid="3993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940"/>
                                        </p:tgtEl>
                                        <p:attrNameLst>
                                          <p:attrName>style.visibility</p:attrName>
                                        </p:attrNameLst>
                                      </p:cBhvr>
                                      <p:to>
                                        <p:strVal val="visible"/>
                                      </p:to>
                                    </p:set>
                                    <p:anim calcmode="lin" valueType="num">
                                      <p:cBhvr additive="base">
                                        <p:cTn id="19" dur="500" fill="hold"/>
                                        <p:tgtEl>
                                          <p:spTgt spid="39940"/>
                                        </p:tgtEl>
                                        <p:attrNameLst>
                                          <p:attrName>ppt_x</p:attrName>
                                        </p:attrNameLst>
                                      </p:cBhvr>
                                      <p:tavLst>
                                        <p:tav tm="0">
                                          <p:val>
                                            <p:strVal val="#ppt_x"/>
                                          </p:val>
                                        </p:tav>
                                        <p:tav tm="100000">
                                          <p:val>
                                            <p:strVal val="#ppt_x"/>
                                          </p:val>
                                        </p:tav>
                                      </p:tavLst>
                                    </p:anim>
                                    <p:anim calcmode="lin" valueType="num">
                                      <p:cBhvr additive="base">
                                        <p:cTn id="20"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10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7112"/>
                                        </p:tgtEl>
                                        <p:attrNameLst>
                                          <p:attrName>style.visibility</p:attrName>
                                        </p:attrNameLst>
                                      </p:cBhvr>
                                      <p:to>
                                        <p:strVal val="visible"/>
                                      </p:to>
                                    </p:set>
                                    <p:animEffect transition="in" filter="blinds(horizontal)">
                                      <p:cBhvr>
                                        <p:cTn id="30" dur="1000"/>
                                        <p:tgtEl>
                                          <p:spTgt spid="471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linds(horizontal)">
                                      <p:cBhvr>
                                        <p:cTn id="3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7162800" y="304800"/>
            <a:ext cx="1688283" cy="307777"/>
          </a:xfrm>
          <a:prstGeom prst="rect">
            <a:avLst/>
          </a:prstGeom>
          <a:noFill/>
        </p:spPr>
        <p:txBody>
          <a:bodyPr wrap="none" rtlCol="0">
            <a:spAutoFit/>
          </a:bodyPr>
          <a:lstStyle/>
          <a:p>
            <a:r>
              <a:rPr lang="en-US" sz="1400"/>
              <a:t>Module 4, Lesson 24</a:t>
            </a:r>
          </a:p>
        </p:txBody>
      </p:sp>
      <p:sp>
        <p:nvSpPr>
          <p:cNvPr id="7" name="TextBox 6"/>
          <p:cNvSpPr txBox="1"/>
          <p:nvPr/>
        </p:nvSpPr>
        <p:spPr>
          <a:xfrm>
            <a:off x="1143000" y="990600"/>
            <a:ext cx="6934200" cy="1785104"/>
          </a:xfrm>
          <a:prstGeom prst="rect">
            <a:avLst/>
          </a:prstGeom>
          <a:noFill/>
        </p:spPr>
        <p:txBody>
          <a:bodyPr wrap="square" rtlCol="0">
            <a:spAutoFit/>
          </a:bodyPr>
          <a:lstStyle/>
          <a:p>
            <a:pPr algn="ctr"/>
            <a:r>
              <a:rPr lang="en-US" sz="2200" b="1">
                <a:solidFill>
                  <a:srgbClr val="FF0000"/>
                </a:solidFill>
              </a:rPr>
              <a:t>On your board, draw the 5-group for the number 8.  With</a:t>
            </a:r>
          </a:p>
          <a:p>
            <a:pPr algn="ctr"/>
            <a:r>
              <a:rPr lang="en-US" sz="2200" b="1">
                <a:solidFill>
                  <a:srgbClr val="FF0000"/>
                </a:solidFill>
              </a:rPr>
              <a:t>your partner, take turns rolling the die to find out how many you should take away each time.  When you roll, cross off the number, and work with your partner to write the number bond and the number sentence.</a:t>
            </a:r>
          </a:p>
        </p:txBody>
      </p:sp>
      <p:pic>
        <p:nvPicPr>
          <p:cNvPr id="399362" name="Picture 2" descr="http://m.thumbs.canstockphoto.com/canstock10035130.jpg"/>
          <p:cNvPicPr>
            <a:picLocks noChangeAspect="1" noChangeArrowheads="1"/>
          </p:cNvPicPr>
          <p:nvPr/>
        </p:nvPicPr>
        <p:blipFill>
          <a:blip r:embed="rId3" cstate="print"/>
          <a:srcRect/>
          <a:stretch>
            <a:fillRect/>
          </a:stretch>
        </p:blipFill>
        <p:spPr bwMode="auto">
          <a:xfrm>
            <a:off x="6705600" y="4572000"/>
            <a:ext cx="2133600" cy="1997827"/>
          </a:xfrm>
          <a:prstGeom prst="rect">
            <a:avLst/>
          </a:prstGeom>
          <a:noFill/>
        </p:spPr>
      </p:pic>
      <p:sp>
        <p:nvSpPr>
          <p:cNvPr id="8" name="Rectangle 7"/>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5442" name="Picture 2"/>
          <p:cNvPicPr>
            <a:picLocks noChangeAspect="1" noChangeArrowheads="1"/>
          </p:cNvPicPr>
          <p:nvPr/>
        </p:nvPicPr>
        <p:blipFill>
          <a:blip r:embed="rId3" cstate="print"/>
          <a:srcRect/>
          <a:stretch>
            <a:fillRect/>
          </a:stretch>
        </p:blipFill>
        <p:spPr bwMode="auto">
          <a:xfrm>
            <a:off x="304800" y="228600"/>
            <a:ext cx="8610600" cy="495300"/>
          </a:xfrm>
          <a:prstGeom prst="rect">
            <a:avLst/>
          </a:prstGeom>
          <a:noFill/>
          <a:ln w="9525">
            <a:noFill/>
            <a:miter lim="800000"/>
            <a:headEnd/>
            <a:tailEnd/>
          </a:ln>
        </p:spPr>
      </p:pic>
      <p:pic>
        <p:nvPicPr>
          <p:cNvPr id="445443" name="Picture 3"/>
          <p:cNvPicPr>
            <a:picLocks noChangeAspect="1" noChangeArrowheads="1"/>
          </p:cNvPicPr>
          <p:nvPr/>
        </p:nvPicPr>
        <p:blipFill>
          <a:blip r:embed="rId4" cstate="print"/>
          <a:srcRect/>
          <a:stretch>
            <a:fillRect/>
          </a:stretch>
        </p:blipFill>
        <p:spPr bwMode="auto">
          <a:xfrm>
            <a:off x="1981200" y="762000"/>
            <a:ext cx="5380346" cy="59055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45442" name="Picture 2"/>
          <p:cNvPicPr>
            <a:picLocks noChangeAspect="1" noChangeArrowheads="1"/>
          </p:cNvPicPr>
          <p:nvPr/>
        </p:nvPicPr>
        <p:blipFill>
          <a:blip r:embed="rId3" cstate="print"/>
          <a:srcRect/>
          <a:stretch>
            <a:fillRect/>
          </a:stretch>
        </p:blipFill>
        <p:spPr bwMode="auto">
          <a:xfrm>
            <a:off x="304800" y="228600"/>
            <a:ext cx="8610600" cy="495300"/>
          </a:xfrm>
          <a:prstGeom prst="rect">
            <a:avLst/>
          </a:prstGeom>
          <a:noFill/>
          <a:ln w="9525">
            <a:noFill/>
            <a:miter lim="800000"/>
            <a:headEnd/>
            <a:tailEnd/>
          </a:ln>
        </p:spPr>
      </p:pic>
      <p:pic>
        <p:nvPicPr>
          <p:cNvPr id="446466" name="Picture 2"/>
          <p:cNvPicPr>
            <a:picLocks noChangeAspect="1" noChangeArrowheads="1"/>
          </p:cNvPicPr>
          <p:nvPr/>
        </p:nvPicPr>
        <p:blipFill>
          <a:blip r:embed="rId4" cstate="print"/>
          <a:srcRect/>
          <a:stretch>
            <a:fillRect/>
          </a:stretch>
        </p:blipFill>
        <p:spPr bwMode="auto">
          <a:xfrm>
            <a:off x="2133600" y="685800"/>
            <a:ext cx="5095875" cy="5900487"/>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91222" y="1603574"/>
            <a:ext cx="1378448" cy="2177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48200" y="1371600"/>
            <a:ext cx="1820909" cy="2409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497815" y="1305917"/>
            <a:ext cx="4151682" cy="3643313"/>
          </a:xfrm>
          <a:prstGeom prst="rect">
            <a:avLst/>
          </a:prstGeom>
        </p:spPr>
      </p:pic>
      <p:pic>
        <p:nvPicPr>
          <p:cNvPr id="3" name="Picture 2"/>
          <p:cNvPicPr>
            <a:picLocks noChangeAspect="1"/>
          </p:cNvPicPr>
          <p:nvPr/>
        </p:nvPicPr>
        <p:blipFill>
          <a:blip r:embed="rId4"/>
          <a:stretch>
            <a:fillRect/>
          </a:stretch>
        </p:blipFill>
        <p:spPr>
          <a:xfrm>
            <a:off x="6547189" y="4114800"/>
            <a:ext cx="1442127" cy="1784075"/>
          </a:xfrm>
          <a:prstGeom prst="rect">
            <a:avLst/>
          </a:prstGeom>
        </p:spPr>
      </p:pic>
    </p:spTree>
    <p:extLst>
      <p:ext uri="{BB962C8B-B14F-4D97-AF65-F5344CB8AC3E}">
        <p14:creationId xmlns:p14="http://schemas.microsoft.com/office/powerpoint/2010/main" val="2261524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2</a:t>
            </a:r>
          </a:p>
        </p:txBody>
      </p:sp>
      <p:sp>
        <p:nvSpPr>
          <p:cNvPr id="16" name="TextBox 15"/>
          <p:cNvSpPr txBox="1"/>
          <p:nvPr/>
        </p:nvSpPr>
        <p:spPr>
          <a:xfrm>
            <a:off x="5943600" y="1295400"/>
            <a:ext cx="2667000" cy="1200329"/>
          </a:xfrm>
          <a:prstGeom prst="rect">
            <a:avLst/>
          </a:prstGeom>
          <a:noFill/>
        </p:spPr>
        <p:txBody>
          <a:bodyPr wrap="square" rtlCol="0">
            <a:spAutoFit/>
          </a:bodyPr>
          <a:lstStyle/>
          <a:p>
            <a:pPr algn="ctr"/>
            <a:r>
              <a:rPr lang="en-US" sz="2400" b="1">
                <a:solidFill>
                  <a:srgbClr val="0000FF"/>
                </a:solidFill>
              </a:rPr>
              <a:t>Now, let’s use</a:t>
            </a:r>
          </a:p>
          <a:p>
            <a:pPr algn="ctr"/>
            <a:r>
              <a:rPr lang="en-US" sz="2400" b="1">
                <a:solidFill>
                  <a:srgbClr val="0000FF"/>
                </a:solidFill>
              </a:rPr>
              <a:t>linking cubes for our story.</a:t>
            </a:r>
          </a:p>
        </p:txBody>
      </p:sp>
      <p:pic>
        <p:nvPicPr>
          <p:cNvPr id="47106" name="Picture 2" descr="http://allthingsclipart.com/images_01c/hula.hoop.01.jpg"/>
          <p:cNvPicPr>
            <a:picLocks noChangeAspect="1" noChangeArrowheads="1"/>
          </p:cNvPicPr>
          <p:nvPr/>
        </p:nvPicPr>
        <p:blipFill>
          <a:blip r:embed="rId3" cstate="print"/>
          <a:srcRect/>
          <a:stretch>
            <a:fillRect/>
          </a:stretch>
        </p:blipFill>
        <p:spPr bwMode="auto">
          <a:xfrm>
            <a:off x="2057400" y="3276600"/>
            <a:ext cx="2057400" cy="2057402"/>
          </a:xfrm>
          <a:prstGeom prst="rect">
            <a:avLst/>
          </a:prstGeom>
          <a:noFill/>
        </p:spPr>
      </p:pic>
      <p:pic>
        <p:nvPicPr>
          <p:cNvPr id="29" name="Picture 2" descr="http://allthingsclipart.com/images_01c/hula.hoop.01.jpg"/>
          <p:cNvPicPr>
            <a:picLocks noChangeAspect="1" noChangeArrowheads="1"/>
          </p:cNvPicPr>
          <p:nvPr/>
        </p:nvPicPr>
        <p:blipFill>
          <a:blip r:embed="rId3" cstate="print"/>
          <a:srcRect/>
          <a:stretch>
            <a:fillRect/>
          </a:stretch>
        </p:blipFill>
        <p:spPr bwMode="auto">
          <a:xfrm>
            <a:off x="4648200" y="3276600"/>
            <a:ext cx="2057400" cy="2057402"/>
          </a:xfrm>
          <a:prstGeom prst="rect">
            <a:avLst/>
          </a:prstGeom>
          <a:noFill/>
        </p:spPr>
      </p:pic>
      <p:pic>
        <p:nvPicPr>
          <p:cNvPr id="30" name="Picture 2" descr="http://allthingsclipart.com/images_01c/hula.hoop.01.jpg"/>
          <p:cNvPicPr>
            <a:picLocks noChangeAspect="1" noChangeArrowheads="1"/>
          </p:cNvPicPr>
          <p:nvPr/>
        </p:nvPicPr>
        <p:blipFill>
          <a:blip r:embed="rId3" cstate="print"/>
          <a:srcRect/>
          <a:stretch>
            <a:fillRect/>
          </a:stretch>
        </p:blipFill>
        <p:spPr bwMode="auto">
          <a:xfrm>
            <a:off x="3352800" y="838200"/>
            <a:ext cx="2057400" cy="2057402"/>
          </a:xfrm>
          <a:prstGeom prst="rect">
            <a:avLst/>
          </a:prstGeom>
          <a:noFill/>
        </p:spPr>
      </p:pic>
      <p:cxnSp>
        <p:nvCxnSpPr>
          <p:cNvPr id="32" name="Straight Connector 31"/>
          <p:cNvCxnSpPr/>
          <p:nvPr/>
        </p:nvCxnSpPr>
        <p:spPr>
          <a:xfrm>
            <a:off x="4953000" y="2667000"/>
            <a:ext cx="5334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3352800" y="2667000"/>
            <a:ext cx="3810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7" name="Picture 3"/>
          <p:cNvPicPr>
            <a:picLocks noChangeAspect="1" noChangeArrowheads="1"/>
          </p:cNvPicPr>
          <p:nvPr/>
        </p:nvPicPr>
        <p:blipFill>
          <a:blip r:embed="rId4" cstate="print"/>
          <a:srcRect/>
          <a:stretch>
            <a:fillRect/>
          </a:stretch>
        </p:blipFill>
        <p:spPr bwMode="auto">
          <a:xfrm>
            <a:off x="4038600" y="1066800"/>
            <a:ext cx="622195" cy="1601822"/>
          </a:xfrm>
          <a:prstGeom prst="rect">
            <a:avLst/>
          </a:prstGeom>
          <a:noFill/>
          <a:ln w="9525">
            <a:noFill/>
            <a:miter lim="800000"/>
            <a:headEnd/>
            <a:tailEnd/>
          </a:ln>
        </p:spPr>
      </p:pic>
      <p:sp>
        <p:nvSpPr>
          <p:cNvPr id="38" name="TextBox 37"/>
          <p:cNvSpPr txBox="1"/>
          <p:nvPr/>
        </p:nvSpPr>
        <p:spPr>
          <a:xfrm>
            <a:off x="6324600" y="2492792"/>
            <a:ext cx="2667000" cy="1446550"/>
          </a:xfrm>
          <a:prstGeom prst="rect">
            <a:avLst/>
          </a:prstGeom>
          <a:noFill/>
        </p:spPr>
        <p:txBody>
          <a:bodyPr wrap="square" rtlCol="0">
            <a:spAutoFit/>
          </a:bodyPr>
          <a:lstStyle/>
          <a:p>
            <a:pPr algn="ctr"/>
            <a:r>
              <a:rPr lang="en-US" sz="2200" b="1">
                <a:solidFill>
                  <a:srgbClr val="009900"/>
                </a:solidFill>
              </a:rPr>
              <a:t>Put your 5-stick in the circle where the other two come together.</a:t>
            </a:r>
          </a:p>
        </p:txBody>
      </p:sp>
      <p:sp>
        <p:nvSpPr>
          <p:cNvPr id="39" name="TextBox 38"/>
          <p:cNvSpPr txBox="1"/>
          <p:nvPr/>
        </p:nvSpPr>
        <p:spPr>
          <a:xfrm>
            <a:off x="149400" y="553800"/>
            <a:ext cx="3352800" cy="1938992"/>
          </a:xfrm>
          <a:prstGeom prst="rect">
            <a:avLst/>
          </a:prstGeom>
          <a:noFill/>
        </p:spPr>
        <p:txBody>
          <a:bodyPr wrap="square" rtlCol="0">
            <a:spAutoFit/>
          </a:bodyPr>
          <a:lstStyle/>
          <a:p>
            <a:pPr algn="ctr"/>
            <a:r>
              <a:rPr lang="en-US" sz="2000" b="1">
                <a:solidFill>
                  <a:srgbClr val="FF0000"/>
                </a:solidFill>
              </a:rPr>
              <a:t>Let’s pretend it’s time for the students to go home to two houses.  Break your 5-stick into two pieces, and send each piece home on one of the paths.</a:t>
            </a:r>
          </a:p>
        </p:txBody>
      </p:sp>
      <p:pic>
        <p:nvPicPr>
          <p:cNvPr id="40" name="Picture 2" descr="http://images.clipartpanda.com/suburb-clipart-cute_yellow_house_clipart.png"/>
          <p:cNvPicPr>
            <a:picLocks noChangeAspect="1" noChangeArrowheads="1"/>
          </p:cNvPicPr>
          <p:nvPr/>
        </p:nvPicPr>
        <p:blipFill>
          <a:blip r:embed="rId5" cstate="print"/>
          <a:srcRect/>
          <a:stretch>
            <a:fillRect/>
          </a:stretch>
        </p:blipFill>
        <p:spPr bwMode="auto">
          <a:xfrm>
            <a:off x="838200" y="4876800"/>
            <a:ext cx="1447800" cy="1485721"/>
          </a:xfrm>
          <a:prstGeom prst="rect">
            <a:avLst/>
          </a:prstGeom>
          <a:noFill/>
        </p:spPr>
      </p:pic>
      <p:pic>
        <p:nvPicPr>
          <p:cNvPr id="42" name="Picture 4" descr="http://images.clipartpanda.com/cute-house-clipart-cute_orange_two_story_house.png"/>
          <p:cNvPicPr>
            <a:picLocks noChangeAspect="1" noChangeArrowheads="1"/>
          </p:cNvPicPr>
          <p:nvPr/>
        </p:nvPicPr>
        <p:blipFill>
          <a:blip r:embed="rId6" cstate="print"/>
          <a:srcRect/>
          <a:stretch>
            <a:fillRect/>
          </a:stretch>
        </p:blipFill>
        <p:spPr bwMode="auto">
          <a:xfrm>
            <a:off x="990600" y="7265001"/>
            <a:ext cx="1228700" cy="1688319"/>
          </a:xfrm>
          <a:prstGeom prst="rect">
            <a:avLst/>
          </a:prstGeom>
          <a:noFill/>
        </p:spPr>
      </p:pic>
      <p:pic>
        <p:nvPicPr>
          <p:cNvPr id="43" name="Picture 4" descr="http://images.clipartpanda.com/cute-house-clipart-cute_orange_two_story_house.png"/>
          <p:cNvPicPr>
            <a:picLocks noChangeAspect="1" noChangeArrowheads="1"/>
          </p:cNvPicPr>
          <p:nvPr/>
        </p:nvPicPr>
        <p:blipFill>
          <a:blip r:embed="rId7" cstate="print"/>
          <a:srcRect/>
          <a:stretch>
            <a:fillRect/>
          </a:stretch>
        </p:blipFill>
        <p:spPr bwMode="auto">
          <a:xfrm>
            <a:off x="6781800" y="4572000"/>
            <a:ext cx="1219200" cy="1675266"/>
          </a:xfrm>
          <a:prstGeom prst="rect">
            <a:avLst/>
          </a:prstGeom>
          <a:noFill/>
        </p:spPr>
      </p:pic>
      <p:sp>
        <p:nvSpPr>
          <p:cNvPr id="20" name="Rectangle 1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41987"/>
                                        </p:tgtEl>
                                        <p:attrNameLst>
                                          <p:attrName>style.visibility</p:attrName>
                                        </p:attrNameLst>
                                      </p:cBhvr>
                                      <p:to>
                                        <p:strVal val="visible"/>
                                      </p:to>
                                    </p:set>
                                    <p:animEffect transition="in" filter="blinds(horizontal)">
                                      <p:cBhvr>
                                        <p:cTn id="16" dur="500"/>
                                        <p:tgtEl>
                                          <p:spTgt spid="4198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8"/>
                                        </p:tgtEl>
                                        <p:attrNameLst>
                                          <p:attrName>ppt_x</p:attrName>
                                        </p:attrNameLst>
                                      </p:cBhvr>
                                      <p:tavLst>
                                        <p:tav tm="0">
                                          <p:val>
                                            <p:strVal val="ppt_x"/>
                                          </p:val>
                                        </p:tav>
                                        <p:tav tm="100000">
                                          <p:val>
                                            <p:strVal val="ppt_x"/>
                                          </p:val>
                                        </p:tav>
                                      </p:tavLst>
                                    </p:anim>
                                    <p:anim calcmode="lin" valueType="num">
                                      <p:cBhvr additive="base">
                                        <p:cTn id="21" dur="500"/>
                                        <p:tgtEl>
                                          <p:spTgt spid="38"/>
                                        </p:tgtEl>
                                        <p:attrNameLst>
                                          <p:attrName>ppt_y</p:attrName>
                                        </p:attrNameLst>
                                      </p:cBhvr>
                                      <p:tavLst>
                                        <p:tav tm="0">
                                          <p:val>
                                            <p:strVal val="ppt_y"/>
                                          </p:val>
                                        </p:tav>
                                        <p:tav tm="100000">
                                          <p:val>
                                            <p:strVal val="1+ppt_h/2"/>
                                          </p:val>
                                        </p:tav>
                                      </p:tavLst>
                                    </p:anim>
                                    <p:set>
                                      <p:cBhvr>
                                        <p:cTn id="22" dur="1" fill="hold">
                                          <p:stCondLst>
                                            <p:cond delay="499"/>
                                          </p:stCondLst>
                                        </p:cTn>
                                        <p:tgtEl>
                                          <p:spTgt spid="38"/>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8" grpId="0"/>
      <p:bldP spid="38" grpId="1"/>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58" name="Picture 2"/>
          <p:cNvPicPr>
            <a:picLocks noChangeAspect="1" noChangeArrowheads="1"/>
          </p:cNvPicPr>
          <p:nvPr/>
        </p:nvPicPr>
        <p:blipFill>
          <a:blip r:embed="rId3" cstate="print"/>
          <a:srcRect/>
          <a:stretch>
            <a:fillRect/>
          </a:stretch>
        </p:blipFill>
        <p:spPr bwMode="auto">
          <a:xfrm>
            <a:off x="228600" y="304800"/>
            <a:ext cx="8610600" cy="457200"/>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1981200" y="838200"/>
            <a:ext cx="5386387" cy="5716166"/>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30912" y="1345954"/>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05857" y="4038600"/>
            <a:ext cx="1442127" cy="1784075"/>
          </a:xfrm>
          <a:prstGeom prst="rect">
            <a:avLst/>
          </a:prstGeom>
        </p:spPr>
      </p:pic>
      <p:pic>
        <p:nvPicPr>
          <p:cNvPr id="2" name="Picture 1"/>
          <p:cNvPicPr>
            <a:picLocks noChangeAspect="1"/>
          </p:cNvPicPr>
          <p:nvPr/>
        </p:nvPicPr>
        <p:blipFill>
          <a:blip r:embed="rId4"/>
          <a:stretch>
            <a:fillRect/>
          </a:stretch>
        </p:blipFill>
        <p:spPr>
          <a:xfrm>
            <a:off x="1068139" y="1905000"/>
            <a:ext cx="7027222" cy="1261580"/>
          </a:xfrm>
          <a:prstGeom prst="rect">
            <a:avLst/>
          </a:prstGeom>
        </p:spPr>
      </p:pic>
    </p:spTree>
    <p:extLst>
      <p:ext uri="{BB962C8B-B14F-4D97-AF65-F5344CB8AC3E}">
        <p14:creationId xmlns:p14="http://schemas.microsoft.com/office/powerpoint/2010/main" val="227077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9934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3</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use number bonds to show a story.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3297692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3</a:t>
            </a:r>
          </a:p>
          <a:p>
            <a:pPr algn="ctr"/>
            <a:r>
              <a:rPr lang="en-US" sz="1400"/>
              <a:t>Fluency</a:t>
            </a:r>
          </a:p>
        </p:txBody>
      </p:sp>
      <p:sp>
        <p:nvSpPr>
          <p:cNvPr id="17" name="TextBox 16"/>
          <p:cNvSpPr txBox="1"/>
          <p:nvPr/>
        </p:nvSpPr>
        <p:spPr>
          <a:xfrm rot="20987503">
            <a:off x="368396" y="603609"/>
            <a:ext cx="3047998" cy="954107"/>
          </a:xfrm>
          <a:prstGeom prst="rect">
            <a:avLst/>
          </a:prstGeom>
          <a:noFill/>
        </p:spPr>
        <p:txBody>
          <a:bodyPr wrap="square" rtlCol="0">
            <a:spAutoFit/>
          </a:bodyPr>
          <a:lstStyle/>
          <a:p>
            <a:pPr algn="ctr"/>
            <a:r>
              <a:rPr lang="en-US" sz="2800" b="1"/>
              <a:t>Number Order to 5</a:t>
            </a:r>
          </a:p>
          <a:p>
            <a:pPr algn="ctr"/>
            <a:r>
              <a:rPr lang="en-US" sz="2800" b="1"/>
              <a:t>Sprint</a:t>
            </a:r>
            <a:endParaRPr lang="en-US" sz="8000" b="1"/>
          </a:p>
        </p:txBody>
      </p:sp>
      <p:pic>
        <p:nvPicPr>
          <p:cNvPr id="30722" name="Picture 2" descr="http://images.clipartpanda.com/run-clipart-run-clip-art.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90" y="3962400"/>
            <a:ext cx="2441221" cy="221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352800" y="685800"/>
            <a:ext cx="4879288" cy="5813851"/>
          </a:xfrm>
          <a:prstGeom prst="rect">
            <a:avLst/>
          </a:prstGeom>
        </p:spPr>
      </p:pic>
    </p:spTree>
    <p:extLst>
      <p:ext uri="{BB962C8B-B14F-4D97-AF65-F5344CB8AC3E}">
        <p14:creationId xmlns:p14="http://schemas.microsoft.com/office/powerpoint/2010/main" val="1660131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3</a:t>
            </a:r>
          </a:p>
        </p:txBody>
      </p:sp>
      <p:sp>
        <p:nvSpPr>
          <p:cNvPr id="16" name="TextBox 15"/>
          <p:cNvSpPr txBox="1"/>
          <p:nvPr/>
        </p:nvSpPr>
        <p:spPr>
          <a:xfrm>
            <a:off x="304800" y="914400"/>
            <a:ext cx="8534400" cy="2246769"/>
          </a:xfrm>
          <a:prstGeom prst="rect">
            <a:avLst/>
          </a:prstGeom>
          <a:noFill/>
        </p:spPr>
        <p:txBody>
          <a:bodyPr wrap="square" rtlCol="0">
            <a:spAutoFit/>
          </a:bodyPr>
          <a:lstStyle/>
          <a:p>
            <a:pPr algn="ctr"/>
            <a:r>
              <a:rPr lang="en-US" sz="2000" b="1"/>
              <a:t>Chris has 3 baseball cards.  Use your cubes to show his cards.  Katharine </a:t>
            </a:r>
          </a:p>
          <a:p>
            <a:pPr algn="ctr"/>
            <a:r>
              <a:rPr lang="en-US" sz="2000" b="1"/>
              <a:t>has 2 baseball cards.  Show her cards with your cubes.  Now, with your </a:t>
            </a:r>
          </a:p>
          <a:p>
            <a:pPr algn="ctr"/>
            <a:r>
              <a:rPr lang="en-US" sz="2000" b="1"/>
              <a:t>cubes, show how many cards they have together.</a:t>
            </a:r>
          </a:p>
          <a:p>
            <a:pPr algn="ctr"/>
            <a:endParaRPr lang="en-US" sz="2000" b="1"/>
          </a:p>
          <a:p>
            <a:pPr algn="ctr"/>
            <a:r>
              <a:rPr lang="en-US" sz="2000" b="1"/>
              <a:t>Make a picture on your personal white board to show the story.  </a:t>
            </a:r>
          </a:p>
          <a:p>
            <a:pPr algn="ctr"/>
            <a:r>
              <a:rPr lang="en-US" sz="2000" b="1"/>
              <a:t>Can you make a number bond picture about your story?  Talk </a:t>
            </a:r>
          </a:p>
          <a:p>
            <a:pPr algn="ctr"/>
            <a:r>
              <a:rPr lang="en-US" sz="2000" b="1"/>
              <a:t>about your work with your partner.</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pic>
        <p:nvPicPr>
          <p:cNvPr id="47106" name="Picture 2" descr="http://www.deanscards.com/images/categories/2014-topps-cat.png"/>
          <p:cNvPicPr>
            <a:picLocks noChangeAspect="1" noChangeArrowheads="1"/>
          </p:cNvPicPr>
          <p:nvPr/>
        </p:nvPicPr>
        <p:blipFill>
          <a:blip r:embed="rId3" cstate="print"/>
          <a:srcRect/>
          <a:stretch>
            <a:fillRect/>
          </a:stretch>
        </p:blipFill>
        <p:spPr bwMode="auto">
          <a:xfrm>
            <a:off x="5486400" y="4587240"/>
            <a:ext cx="3531380" cy="1925133"/>
          </a:xfrm>
          <a:prstGeom prst="rect">
            <a:avLst/>
          </a:prstGeom>
          <a:noFill/>
        </p:spPr>
      </p:pic>
    </p:spTree>
    <p:extLst>
      <p:ext uri="{BB962C8B-B14F-4D97-AF65-F5344CB8AC3E}">
        <p14:creationId xmlns:p14="http://schemas.microsoft.com/office/powerpoint/2010/main" val="427382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5-Frames: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have counted the dots, and then wait for the snap to say the number.  How many dots?  How many empty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938453" y="998943"/>
            <a:ext cx="1121040" cy="4462394"/>
          </a:xfrm>
          <a:prstGeom prst="rect">
            <a:avLst/>
          </a:prstGeom>
        </p:spPr>
      </p:pic>
    </p:spTree>
    <p:extLst>
      <p:ext uri="{BB962C8B-B14F-4D97-AF65-F5344CB8AC3E}">
        <p14:creationId xmlns:p14="http://schemas.microsoft.com/office/powerpoint/2010/main" val="60933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3</a:t>
            </a:r>
          </a:p>
        </p:txBody>
      </p:sp>
      <p:sp>
        <p:nvSpPr>
          <p:cNvPr id="16" name="TextBox 15"/>
          <p:cNvSpPr txBox="1"/>
          <p:nvPr/>
        </p:nvSpPr>
        <p:spPr>
          <a:xfrm>
            <a:off x="1600200" y="990600"/>
            <a:ext cx="6172200" cy="1938992"/>
          </a:xfrm>
          <a:prstGeom prst="rect">
            <a:avLst/>
          </a:prstGeom>
          <a:noFill/>
        </p:spPr>
        <p:txBody>
          <a:bodyPr wrap="square" rtlCol="0">
            <a:spAutoFit/>
          </a:bodyPr>
          <a:lstStyle/>
          <a:p>
            <a:pPr algn="ctr"/>
            <a:r>
              <a:rPr lang="en-US" sz="2400" b="1">
                <a:solidFill>
                  <a:srgbClr val="0000FF"/>
                </a:solidFill>
              </a:rPr>
              <a:t>Close your eyes, and imagine this story…</a:t>
            </a:r>
          </a:p>
          <a:p>
            <a:pPr algn="ctr"/>
            <a:endParaRPr lang="en-US" sz="2400" b="1">
              <a:solidFill>
                <a:srgbClr val="0000FF"/>
              </a:solidFill>
            </a:endParaRPr>
          </a:p>
          <a:p>
            <a:pPr algn="ctr"/>
            <a:endParaRPr lang="en-US" sz="2400" b="1">
              <a:solidFill>
                <a:srgbClr val="0000FF"/>
              </a:solidFill>
            </a:endParaRPr>
          </a:p>
          <a:p>
            <a:pPr algn="ctr"/>
            <a:r>
              <a:rPr lang="en-US" sz="2400" b="1"/>
              <a:t>Two squirrels were playing in the park.  Two more squirrels came to join them.</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8" name="Picture 2" descr="http://www.clipartbest.com/cliparts/aiq/rGB/aiqrGBkiM.jpeg"/>
          <p:cNvPicPr>
            <a:picLocks noChangeAspect="1" noChangeArrowheads="1"/>
          </p:cNvPicPr>
          <p:nvPr/>
        </p:nvPicPr>
        <p:blipFill>
          <a:blip r:embed="rId3" cstate="print"/>
          <a:srcRect/>
          <a:stretch>
            <a:fillRect/>
          </a:stretch>
        </p:blipFill>
        <p:spPr bwMode="auto">
          <a:xfrm>
            <a:off x="5867400" y="5181600"/>
            <a:ext cx="2819400" cy="1362711"/>
          </a:xfrm>
          <a:prstGeom prst="rect">
            <a:avLst/>
          </a:prstGeom>
          <a:noFill/>
        </p:spPr>
      </p:pic>
      <p:pic>
        <p:nvPicPr>
          <p:cNvPr id="50179" name="Picture 3"/>
          <p:cNvPicPr>
            <a:picLocks noChangeAspect="1" noChangeArrowheads="1"/>
          </p:cNvPicPr>
          <p:nvPr/>
        </p:nvPicPr>
        <p:blipFill>
          <a:blip r:embed="rId4" cstate="print"/>
          <a:srcRect/>
          <a:stretch>
            <a:fillRect/>
          </a:stretch>
        </p:blipFill>
        <p:spPr bwMode="auto">
          <a:xfrm rot="5400000">
            <a:off x="1427671" y="2592004"/>
            <a:ext cx="3774057" cy="3429000"/>
          </a:xfrm>
          <a:prstGeom prst="rect">
            <a:avLst/>
          </a:prstGeom>
          <a:noFill/>
          <a:ln w="9525">
            <a:noFill/>
            <a:miter lim="800000"/>
            <a:headEnd/>
            <a:tailEnd/>
          </a:ln>
        </p:spPr>
      </p:pic>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p:cNvSpPr txBox="1"/>
          <p:nvPr/>
        </p:nvSpPr>
        <p:spPr>
          <a:xfrm>
            <a:off x="685800" y="781225"/>
            <a:ext cx="7772400" cy="1631216"/>
          </a:xfrm>
          <a:prstGeom prst="rect">
            <a:avLst/>
          </a:prstGeom>
          <a:noFill/>
        </p:spPr>
        <p:txBody>
          <a:bodyPr wrap="square" rtlCol="0">
            <a:spAutoFit/>
          </a:bodyPr>
          <a:lstStyle/>
          <a:p>
            <a:pPr algn="ctr"/>
            <a:r>
              <a:rPr lang="en-US" sz="2000" b="1">
                <a:solidFill>
                  <a:srgbClr val="009900"/>
                </a:solidFill>
              </a:rPr>
              <a:t>Now, open your eyes.  Let’s use squares to show this</a:t>
            </a:r>
          </a:p>
          <a:p>
            <a:pPr algn="ctr"/>
            <a:r>
              <a:rPr lang="en-US" sz="2000" b="1">
                <a:solidFill>
                  <a:srgbClr val="009900"/>
                </a:solidFill>
              </a:rPr>
              <a:t>story in a number bond!  Let’s draw two squares to show the two squirrels playing in the park in one </a:t>
            </a:r>
            <a:r>
              <a:rPr lang="en-US" sz="2000" b="1" u="sng">
                <a:solidFill>
                  <a:srgbClr val="009900"/>
                </a:solidFill>
              </a:rPr>
              <a:t>part</a:t>
            </a:r>
            <a:r>
              <a:rPr lang="en-US" sz="2000" b="1">
                <a:solidFill>
                  <a:srgbClr val="009900"/>
                </a:solidFill>
              </a:rPr>
              <a:t>, and two squares to show the squirrels that joined them in the other </a:t>
            </a:r>
            <a:r>
              <a:rPr lang="en-US" sz="2000" b="1" u="sng">
                <a:solidFill>
                  <a:srgbClr val="009900"/>
                </a:solidFill>
              </a:rPr>
              <a:t>part</a:t>
            </a:r>
            <a:r>
              <a:rPr lang="en-US" sz="2000" b="1">
                <a:solidFill>
                  <a:srgbClr val="009900"/>
                </a:solidFill>
              </a:rPr>
              <a:t>.  Where would we draw squares to show all the squirrels together?</a:t>
            </a: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179"/>
                                        </p:tgtEl>
                                        <p:attrNameLst>
                                          <p:attrName>style.visibility</p:attrName>
                                        </p:attrNameLst>
                                      </p:cBhvr>
                                      <p:to>
                                        <p:strVal val="visible"/>
                                      </p:to>
                                    </p:set>
                                    <p:anim calcmode="lin" valueType="num">
                                      <p:cBhvr additive="base">
                                        <p:cTn id="15" dur="500" fill="hold"/>
                                        <p:tgtEl>
                                          <p:spTgt spid="50179"/>
                                        </p:tgtEl>
                                        <p:attrNameLst>
                                          <p:attrName>ppt_x</p:attrName>
                                        </p:attrNameLst>
                                      </p:cBhvr>
                                      <p:tavLst>
                                        <p:tav tm="0">
                                          <p:val>
                                            <p:strVal val="#ppt_x"/>
                                          </p:val>
                                        </p:tav>
                                        <p:tav tm="100000">
                                          <p:val>
                                            <p:strVal val="#ppt_x"/>
                                          </p:val>
                                        </p:tav>
                                      </p:tavLst>
                                    </p:anim>
                                    <p:anim calcmode="lin" valueType="num">
                                      <p:cBhvr additive="base">
                                        <p:cTn id="16"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3</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8" name="Picture 2" descr="http://www.clipartbest.com/cliparts/aiq/rGB/aiqrGBkiM.jpeg"/>
          <p:cNvPicPr>
            <a:picLocks noChangeAspect="1" noChangeArrowheads="1"/>
          </p:cNvPicPr>
          <p:nvPr/>
        </p:nvPicPr>
        <p:blipFill>
          <a:blip r:embed="rId3" cstate="print"/>
          <a:srcRect/>
          <a:stretch>
            <a:fillRect/>
          </a:stretch>
        </p:blipFill>
        <p:spPr bwMode="auto">
          <a:xfrm>
            <a:off x="5867400" y="5181600"/>
            <a:ext cx="2819400" cy="1362711"/>
          </a:xfrm>
          <a:prstGeom prst="rect">
            <a:avLst/>
          </a:prstGeom>
          <a:noFill/>
        </p:spPr>
      </p:pic>
      <p:pic>
        <p:nvPicPr>
          <p:cNvPr id="50179" name="Picture 3"/>
          <p:cNvPicPr>
            <a:picLocks noChangeAspect="1" noChangeArrowheads="1"/>
          </p:cNvPicPr>
          <p:nvPr/>
        </p:nvPicPr>
        <p:blipFill>
          <a:blip r:embed="rId4" cstate="print"/>
          <a:srcRect/>
          <a:stretch>
            <a:fillRect/>
          </a:stretch>
        </p:blipFill>
        <p:spPr bwMode="auto">
          <a:xfrm rot="5400000">
            <a:off x="1427671" y="2382329"/>
            <a:ext cx="3774057" cy="3429000"/>
          </a:xfrm>
          <a:prstGeom prst="rect">
            <a:avLst/>
          </a:prstGeom>
          <a:noFill/>
          <a:ln w="9525">
            <a:noFill/>
            <a:miter lim="800000"/>
            <a:headEnd/>
            <a:tailEnd/>
          </a:ln>
        </p:spPr>
      </p:pic>
      <p:sp>
        <p:nvSpPr>
          <p:cNvPr id="15" name="TextBox 14"/>
          <p:cNvSpPr txBox="1"/>
          <p:nvPr/>
        </p:nvSpPr>
        <p:spPr>
          <a:xfrm>
            <a:off x="876300" y="1044276"/>
            <a:ext cx="7391400" cy="707886"/>
          </a:xfrm>
          <a:prstGeom prst="rect">
            <a:avLst/>
          </a:prstGeom>
          <a:noFill/>
        </p:spPr>
        <p:txBody>
          <a:bodyPr wrap="square" rtlCol="0">
            <a:spAutoFit/>
          </a:bodyPr>
          <a:lstStyle/>
          <a:p>
            <a:pPr algn="ctr"/>
            <a:r>
              <a:rPr lang="en-US" sz="2200" b="1">
                <a:solidFill>
                  <a:srgbClr val="FF6600"/>
                </a:solidFill>
              </a:rPr>
              <a:t>I get tired of drawing squares.  Watch this trick…</a:t>
            </a:r>
          </a:p>
          <a:p>
            <a:pPr algn="ctr"/>
            <a:r>
              <a:rPr lang="en-US" b="1">
                <a:solidFill>
                  <a:srgbClr val="FF6600"/>
                </a:solidFill>
              </a:rPr>
              <a:t>(Click)</a:t>
            </a:r>
          </a:p>
        </p:txBody>
      </p:sp>
      <p:sp>
        <p:nvSpPr>
          <p:cNvPr id="17" name="Rectangle 16"/>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8" name="TextBox 17"/>
          <p:cNvSpPr txBox="1"/>
          <p:nvPr/>
        </p:nvSpPr>
        <p:spPr>
          <a:xfrm>
            <a:off x="1489563" y="2697439"/>
            <a:ext cx="2050073" cy="769441"/>
          </a:xfrm>
          <a:prstGeom prst="rect">
            <a:avLst/>
          </a:prstGeom>
          <a:noFill/>
        </p:spPr>
        <p:txBody>
          <a:bodyPr wrap="square" rtlCol="0">
            <a:spAutoFit/>
          </a:bodyPr>
          <a:lstStyle/>
          <a:p>
            <a:pPr algn="ctr"/>
            <a:r>
              <a:rPr lang="en-US" sz="4400" b="1"/>
              <a:t>2</a:t>
            </a:r>
            <a:endParaRPr lang="en-US" sz="4000" b="1"/>
          </a:p>
        </p:txBody>
      </p:sp>
      <p:sp>
        <p:nvSpPr>
          <p:cNvPr id="19" name="TextBox 18"/>
          <p:cNvSpPr txBox="1"/>
          <p:nvPr/>
        </p:nvSpPr>
        <p:spPr>
          <a:xfrm>
            <a:off x="1489562" y="4788942"/>
            <a:ext cx="2050073" cy="769441"/>
          </a:xfrm>
          <a:prstGeom prst="rect">
            <a:avLst/>
          </a:prstGeom>
          <a:noFill/>
        </p:spPr>
        <p:txBody>
          <a:bodyPr wrap="square" rtlCol="0">
            <a:spAutoFit/>
          </a:bodyPr>
          <a:lstStyle/>
          <a:p>
            <a:pPr algn="ctr"/>
            <a:r>
              <a:rPr lang="en-US" sz="4400" b="1"/>
              <a:t>2</a:t>
            </a:r>
            <a:endParaRPr lang="en-US" sz="4000" b="1"/>
          </a:p>
        </p:txBody>
      </p:sp>
      <p:sp>
        <p:nvSpPr>
          <p:cNvPr id="20" name="TextBox 19"/>
          <p:cNvSpPr txBox="1"/>
          <p:nvPr/>
        </p:nvSpPr>
        <p:spPr>
          <a:xfrm>
            <a:off x="2937362" y="3790682"/>
            <a:ext cx="2050073" cy="769441"/>
          </a:xfrm>
          <a:prstGeom prst="rect">
            <a:avLst/>
          </a:prstGeom>
          <a:noFill/>
        </p:spPr>
        <p:txBody>
          <a:bodyPr wrap="square" rtlCol="0">
            <a:spAutoFit/>
          </a:bodyPr>
          <a:lstStyle/>
          <a:p>
            <a:pPr algn="ctr"/>
            <a:r>
              <a:rPr lang="en-US" sz="4400" b="1"/>
              <a:t>4</a:t>
            </a:r>
            <a:endParaRPr lang="en-US" sz="4000" b="1"/>
          </a:p>
        </p:txBody>
      </p:sp>
      <p:sp>
        <p:nvSpPr>
          <p:cNvPr id="21" name="TextBox 20"/>
          <p:cNvSpPr txBox="1"/>
          <p:nvPr/>
        </p:nvSpPr>
        <p:spPr>
          <a:xfrm>
            <a:off x="4572000" y="2704981"/>
            <a:ext cx="3574074" cy="830997"/>
          </a:xfrm>
          <a:prstGeom prst="rect">
            <a:avLst/>
          </a:prstGeom>
          <a:noFill/>
        </p:spPr>
        <p:txBody>
          <a:bodyPr wrap="square" rtlCol="0">
            <a:spAutoFit/>
          </a:bodyPr>
          <a:lstStyle/>
          <a:p>
            <a:pPr algn="ctr"/>
            <a:r>
              <a:rPr lang="en-US" sz="2400" b="1"/>
              <a:t>Is it fair to use this secret shortcut?</a:t>
            </a:r>
            <a:endParaRPr lang="en-US" sz="2000" b="1"/>
          </a:p>
        </p:txBody>
      </p:sp>
    </p:spTree>
    <p:extLst>
      <p:ext uri="{BB962C8B-B14F-4D97-AF65-F5344CB8AC3E}">
        <p14:creationId xmlns:p14="http://schemas.microsoft.com/office/powerpoint/2010/main" val="20131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3</a:t>
            </a:r>
          </a:p>
        </p:txBody>
      </p:sp>
      <p:sp>
        <p:nvSpPr>
          <p:cNvPr id="16" name="TextBox 15"/>
          <p:cNvSpPr txBox="1"/>
          <p:nvPr/>
        </p:nvSpPr>
        <p:spPr>
          <a:xfrm>
            <a:off x="838200" y="685800"/>
            <a:ext cx="7467600" cy="1754326"/>
          </a:xfrm>
          <a:prstGeom prst="rect">
            <a:avLst/>
          </a:prstGeom>
          <a:noFill/>
        </p:spPr>
        <p:txBody>
          <a:bodyPr wrap="square" rtlCol="0">
            <a:spAutoFit/>
          </a:bodyPr>
          <a:lstStyle/>
          <a:p>
            <a:pPr algn="ctr"/>
            <a:r>
              <a:rPr lang="en-US" sz="2000" b="1"/>
              <a:t>John read 3 picture books one night.  Draw his books.  The next night, he read 2 more picture books.  Draw his new books.  How many books did John read?</a:t>
            </a:r>
          </a:p>
          <a:p>
            <a:pPr algn="ctr"/>
            <a:endParaRPr lang="en-US" sz="2400" b="1"/>
          </a:p>
          <a:p>
            <a:pPr algn="ctr"/>
            <a:endParaRPr lang="en-US" sz="2400" b="1"/>
          </a:p>
        </p:txBody>
      </p:sp>
      <p:pic>
        <p:nvPicPr>
          <p:cNvPr id="50179" name="Picture 3"/>
          <p:cNvPicPr>
            <a:picLocks noChangeAspect="1" noChangeArrowheads="1"/>
          </p:cNvPicPr>
          <p:nvPr/>
        </p:nvPicPr>
        <p:blipFill>
          <a:blip r:embed="rId3" cstate="print"/>
          <a:srcRect/>
          <a:stretch>
            <a:fillRect/>
          </a:stretch>
        </p:blipFill>
        <p:spPr bwMode="auto">
          <a:xfrm rot="5400000">
            <a:off x="3027871" y="2153729"/>
            <a:ext cx="3774058" cy="3429000"/>
          </a:xfrm>
          <a:prstGeom prst="rect">
            <a:avLst/>
          </a:prstGeom>
          <a:noFill/>
          <a:ln w="9525">
            <a:noFill/>
            <a:miter lim="800000"/>
            <a:headEnd/>
            <a:tailEnd/>
          </a:ln>
        </p:spPr>
      </p:pic>
      <p:pic>
        <p:nvPicPr>
          <p:cNvPr id="52226" name="Picture 2" descr="http://www.clipartbest.com/cliparts/aiq/okk/aiqokknAT.png"/>
          <p:cNvPicPr>
            <a:picLocks noChangeAspect="1" noChangeArrowheads="1"/>
          </p:cNvPicPr>
          <p:nvPr/>
        </p:nvPicPr>
        <p:blipFill>
          <a:blip r:embed="rId4" cstate="print"/>
          <a:srcRect/>
          <a:stretch>
            <a:fillRect/>
          </a:stretch>
        </p:blipFill>
        <p:spPr bwMode="auto">
          <a:xfrm>
            <a:off x="6858000" y="4495800"/>
            <a:ext cx="1905000" cy="2024544"/>
          </a:xfrm>
          <a:prstGeom prst="rect">
            <a:avLst/>
          </a:prstGeom>
          <a:noFill/>
        </p:spPr>
      </p:pic>
      <p:sp>
        <p:nvSpPr>
          <p:cNvPr id="9" name="Rectangle 8"/>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3</a:t>
            </a:r>
          </a:p>
        </p:txBody>
      </p:sp>
      <p:sp>
        <p:nvSpPr>
          <p:cNvPr id="16" name="TextBox 15"/>
          <p:cNvSpPr txBox="1"/>
          <p:nvPr/>
        </p:nvSpPr>
        <p:spPr>
          <a:xfrm>
            <a:off x="990600" y="762000"/>
            <a:ext cx="7086600" cy="1508105"/>
          </a:xfrm>
          <a:prstGeom prst="rect">
            <a:avLst/>
          </a:prstGeom>
          <a:noFill/>
        </p:spPr>
        <p:txBody>
          <a:bodyPr wrap="square" rtlCol="0">
            <a:spAutoFit/>
          </a:bodyPr>
          <a:lstStyle/>
          <a:p>
            <a:pPr algn="ctr"/>
            <a:r>
              <a:rPr lang="en-US" sz="2200" b="1">
                <a:solidFill>
                  <a:srgbClr val="0000FF"/>
                </a:solidFill>
              </a:rPr>
              <a:t>What if John had read only 1 book the first night and 4 the second?  How would that change our number bond?</a:t>
            </a:r>
            <a:endParaRPr lang="en-US" sz="2200" b="1"/>
          </a:p>
          <a:p>
            <a:pPr algn="ctr"/>
            <a:endParaRPr lang="en-US" sz="2400" b="1"/>
          </a:p>
          <a:p>
            <a:pPr algn="ctr"/>
            <a:endParaRPr lang="en-US" sz="2400" b="1"/>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79" name="Picture 3"/>
          <p:cNvPicPr>
            <a:picLocks noChangeAspect="1" noChangeArrowheads="1"/>
          </p:cNvPicPr>
          <p:nvPr/>
        </p:nvPicPr>
        <p:blipFill>
          <a:blip r:embed="rId3" cstate="print"/>
          <a:srcRect/>
          <a:stretch>
            <a:fillRect/>
          </a:stretch>
        </p:blipFill>
        <p:spPr bwMode="auto">
          <a:xfrm rot="5400000">
            <a:off x="2951671" y="2001329"/>
            <a:ext cx="3774058" cy="3429000"/>
          </a:xfrm>
          <a:prstGeom prst="rect">
            <a:avLst/>
          </a:prstGeom>
          <a:noFill/>
          <a:ln w="9525">
            <a:noFill/>
            <a:miter lim="800000"/>
            <a:headEnd/>
            <a:tailEnd/>
          </a:ln>
        </p:spPr>
      </p:pic>
      <p:pic>
        <p:nvPicPr>
          <p:cNvPr id="52226" name="Picture 2" descr="http://www.clipartbest.com/cliparts/aiq/okk/aiqokknAT.png"/>
          <p:cNvPicPr>
            <a:picLocks noChangeAspect="1" noChangeArrowheads="1"/>
          </p:cNvPicPr>
          <p:nvPr/>
        </p:nvPicPr>
        <p:blipFill>
          <a:blip r:embed="rId4" cstate="print"/>
          <a:srcRect/>
          <a:stretch>
            <a:fillRect/>
          </a:stretch>
        </p:blipFill>
        <p:spPr bwMode="auto">
          <a:xfrm>
            <a:off x="6858000" y="4495800"/>
            <a:ext cx="1905000" cy="2024544"/>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0"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54274" name="Picture 2"/>
          <p:cNvPicPr>
            <a:picLocks noChangeAspect="1" noChangeArrowheads="1"/>
          </p:cNvPicPr>
          <p:nvPr/>
        </p:nvPicPr>
        <p:blipFill>
          <a:blip r:embed="rId4" cstate="print"/>
          <a:srcRect/>
          <a:stretch>
            <a:fillRect/>
          </a:stretch>
        </p:blipFill>
        <p:spPr bwMode="auto">
          <a:xfrm>
            <a:off x="914400" y="1752600"/>
            <a:ext cx="7362825" cy="317182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0"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2" name="Picture 1">
            <a:extLst>
              <a:ext uri="{FF2B5EF4-FFF2-40B4-BE49-F238E27FC236}">
                <a16:creationId xmlns:a16="http://schemas.microsoft.com/office/drawing/2014/main" id="{4174153C-5D9E-42E2-966A-DE9DC0C9953F}"/>
              </a:ext>
            </a:extLst>
          </p:cNvPr>
          <p:cNvPicPr>
            <a:picLocks noChangeAspect="1"/>
          </p:cNvPicPr>
          <p:nvPr/>
        </p:nvPicPr>
        <p:blipFill>
          <a:blip r:embed="rId4"/>
          <a:stretch>
            <a:fillRect/>
          </a:stretch>
        </p:blipFill>
        <p:spPr>
          <a:xfrm>
            <a:off x="462917" y="1177485"/>
            <a:ext cx="7798031" cy="4503737"/>
          </a:xfrm>
          <a:prstGeom prst="rect">
            <a:avLst/>
          </a:prstGeom>
        </p:spPr>
      </p:pic>
    </p:spTree>
    <p:extLst>
      <p:ext uri="{BB962C8B-B14F-4D97-AF65-F5344CB8AC3E}">
        <p14:creationId xmlns:p14="http://schemas.microsoft.com/office/powerpoint/2010/main" val="2773337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0"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56322" name="Picture 2"/>
          <p:cNvPicPr>
            <a:picLocks noChangeAspect="1" noChangeArrowheads="1"/>
          </p:cNvPicPr>
          <p:nvPr/>
        </p:nvPicPr>
        <p:blipFill>
          <a:blip r:embed="rId4" cstate="print"/>
          <a:srcRect/>
          <a:stretch>
            <a:fillRect/>
          </a:stretch>
        </p:blipFill>
        <p:spPr bwMode="auto">
          <a:xfrm>
            <a:off x="838200" y="1295400"/>
            <a:ext cx="7561521" cy="388620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30912" y="1345954"/>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505857" y="4038600"/>
            <a:ext cx="1442127" cy="1784075"/>
          </a:xfrm>
          <a:prstGeom prst="rect">
            <a:avLst/>
          </a:prstGeom>
        </p:spPr>
      </p:pic>
      <p:pic>
        <p:nvPicPr>
          <p:cNvPr id="9" name="Picture 8"/>
          <p:cNvPicPr>
            <a:picLocks noChangeAspect="1"/>
          </p:cNvPicPr>
          <p:nvPr/>
        </p:nvPicPr>
        <p:blipFill>
          <a:blip r:embed="rId4"/>
          <a:stretch>
            <a:fillRect/>
          </a:stretch>
        </p:blipFill>
        <p:spPr>
          <a:xfrm>
            <a:off x="2540806" y="1202716"/>
            <a:ext cx="4115116" cy="1388084"/>
          </a:xfrm>
          <a:prstGeom prst="rect">
            <a:avLst/>
          </a:prstGeom>
        </p:spPr>
      </p:pic>
      <p:pic>
        <p:nvPicPr>
          <p:cNvPr id="10" name="Picture 9"/>
          <p:cNvPicPr>
            <a:picLocks noChangeAspect="1"/>
          </p:cNvPicPr>
          <p:nvPr/>
        </p:nvPicPr>
        <p:blipFill>
          <a:blip r:embed="rId5"/>
          <a:stretch>
            <a:fillRect/>
          </a:stretch>
        </p:blipFill>
        <p:spPr>
          <a:xfrm>
            <a:off x="2571408" y="2590800"/>
            <a:ext cx="4164253" cy="2383083"/>
          </a:xfrm>
          <a:prstGeom prst="rect">
            <a:avLst/>
          </a:prstGeom>
        </p:spPr>
      </p:pic>
    </p:spTree>
    <p:extLst>
      <p:ext uri="{BB962C8B-B14F-4D97-AF65-F5344CB8AC3E}">
        <p14:creationId xmlns:p14="http://schemas.microsoft.com/office/powerpoint/2010/main" val="3839402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9934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a:solidFill>
                  <a:sysClr val="windowText" lastClr="000000"/>
                </a:solidFill>
                <a:latin typeface="Kristen ITC" panose="03050502040202030202" pitchFamily="66" charset="0"/>
              </a:rPr>
              <a:t>4</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use number bonds to show a story.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814677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Comparing Towers</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00FF"/>
                </a:solidFill>
              </a:rPr>
              <a:t>Each partner rolls a die and creates a tower using the number shown on the die.  Compare towers and make a less than, more than, or same as statement.  Then, add cubes to the shorter tower so it is the same height as the longer tower. </a:t>
            </a:r>
          </a:p>
        </p:txBody>
      </p:sp>
      <p:pic>
        <p:nvPicPr>
          <p:cNvPr id="12290" name="Picture 2" descr="http://images.clipartpanda.com/tower-clipart-cliparti1_tower-clipart_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286000"/>
            <a:ext cx="4419600" cy="441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271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5-Frames: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have counted the dots, and then wait for the snap to say the number.  How many dots?  How many empty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rot="5400000">
            <a:off x="3940558" y="969111"/>
            <a:ext cx="1116828" cy="4522059"/>
          </a:xfrm>
          <a:prstGeom prst="rect">
            <a:avLst/>
          </a:prstGeom>
        </p:spPr>
      </p:pic>
    </p:spTree>
    <p:extLst>
      <p:ext uri="{BB962C8B-B14F-4D97-AF65-F5344CB8AC3E}">
        <p14:creationId xmlns:p14="http://schemas.microsoft.com/office/powerpoint/2010/main" val="146528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0" name="Picture 2"/>
          <p:cNvPicPr>
            <a:picLocks noChangeAspect="1" noChangeArrowheads="1"/>
          </p:cNvPicPr>
          <p:nvPr/>
        </p:nvPicPr>
        <p:blipFill>
          <a:blip r:embed="rId3" cstate="print"/>
          <a:srcRect/>
          <a:stretch>
            <a:fillRect/>
          </a:stretch>
        </p:blipFill>
        <p:spPr bwMode="auto">
          <a:xfrm>
            <a:off x="228600" y="228600"/>
            <a:ext cx="8686800" cy="533400"/>
          </a:xfrm>
          <a:prstGeom prst="rect">
            <a:avLst/>
          </a:prstGeom>
          <a:noFill/>
          <a:ln w="9525">
            <a:noFill/>
            <a:miter lim="800000"/>
            <a:headEnd/>
            <a:tailEnd/>
          </a:ln>
        </p:spPr>
      </p:pic>
      <p:pic>
        <p:nvPicPr>
          <p:cNvPr id="53251" name="Picture 3"/>
          <p:cNvPicPr>
            <a:picLocks noChangeAspect="1" noChangeArrowheads="1"/>
          </p:cNvPicPr>
          <p:nvPr/>
        </p:nvPicPr>
        <p:blipFill>
          <a:blip r:embed="rId4" cstate="print"/>
          <a:srcRect/>
          <a:stretch>
            <a:fillRect/>
          </a:stretch>
        </p:blipFill>
        <p:spPr bwMode="auto">
          <a:xfrm>
            <a:off x="613611" y="1096879"/>
            <a:ext cx="7096125" cy="48577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731569" y="1098082"/>
            <a:ext cx="7680864" cy="1323439"/>
          </a:xfrm>
          <a:prstGeom prst="rect">
            <a:avLst/>
          </a:prstGeom>
          <a:noFill/>
        </p:spPr>
        <p:txBody>
          <a:bodyPr wrap="square" rtlCol="0">
            <a:spAutoFit/>
          </a:bodyPr>
          <a:lstStyle/>
          <a:p>
            <a:pPr algn="ctr"/>
            <a:r>
              <a:rPr lang="en-US" sz="2000" b="1">
                <a:solidFill>
                  <a:srgbClr val="0000FF"/>
                </a:solidFill>
              </a:rPr>
              <a:t>Show me the sign for whole (hands clasped together).  Let’s use our math muscles and take it apart (exaggerate facial expressions as hands are pulled apart).  Show me whole.  Show me part.  Whole, part, whole, part, part, part, whole, whole, part.</a:t>
            </a:r>
          </a:p>
        </p:txBody>
      </p:sp>
      <p:pic>
        <p:nvPicPr>
          <p:cNvPr id="15362" name="Picture 2" descr="http://whatscookingwithkids.com/wp-content/uploads/2011/02/KidMusclesClipart-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354610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hatscookingwithkids.com/wp-content/uploads/2011/02/KidMusclesClipart-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412" y="3546109"/>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2654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1364815" y="1034096"/>
            <a:ext cx="6414371" cy="1015663"/>
          </a:xfrm>
          <a:prstGeom prst="rect">
            <a:avLst/>
          </a:prstGeom>
          <a:noFill/>
        </p:spPr>
        <p:txBody>
          <a:bodyPr wrap="square" rtlCol="0">
            <a:spAutoFit/>
          </a:bodyPr>
          <a:lstStyle/>
          <a:p>
            <a:pPr algn="ctr"/>
            <a:r>
              <a:rPr lang="en-US" sz="2000" b="1">
                <a:solidFill>
                  <a:srgbClr val="0000FF"/>
                </a:solidFill>
              </a:rPr>
              <a:t>Now, I’ll show you some objects, and I want you to decide if it’s the whole thing or just part of something.  Show me the sign on my signal!  Now tell me!</a:t>
            </a:r>
          </a:p>
        </p:txBody>
      </p:sp>
      <p:pic>
        <p:nvPicPr>
          <p:cNvPr id="16388" name="Picture 4" descr="http://flipthatstock.com/wp-content/uploads/2014/05/apple-sli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193" y="2237947"/>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13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animEffect transition="in" filter="fade">
                                      <p:cBhvr>
                                        <p:cTn id="9"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1364815" y="1034096"/>
            <a:ext cx="6414371" cy="1015663"/>
          </a:xfrm>
          <a:prstGeom prst="rect">
            <a:avLst/>
          </a:prstGeom>
          <a:noFill/>
        </p:spPr>
        <p:txBody>
          <a:bodyPr wrap="square" rtlCol="0">
            <a:spAutoFit/>
          </a:bodyPr>
          <a:lstStyle/>
          <a:p>
            <a:pPr algn="ctr"/>
            <a:r>
              <a:rPr lang="en-US" sz="2000" b="1">
                <a:solidFill>
                  <a:srgbClr val="0000FF"/>
                </a:solidFill>
              </a:rPr>
              <a:t>Now, I’ll show you some objects, and I want you to decide if it’s the whole thing or just part of something.  Show me the sign on my signal!  Now tell me!</a:t>
            </a:r>
          </a:p>
        </p:txBody>
      </p:sp>
      <p:pic>
        <p:nvPicPr>
          <p:cNvPr id="17412" name="Picture 4" descr="http://pngimg.com/upload/orange_PNG76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2642957"/>
            <a:ext cx="2853355" cy="29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animEffect transition="in" filter="fade">
                                      <p:cBhvr>
                                        <p:cTn id="9"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1364815" y="1034096"/>
            <a:ext cx="6414371" cy="1015663"/>
          </a:xfrm>
          <a:prstGeom prst="rect">
            <a:avLst/>
          </a:prstGeom>
          <a:noFill/>
        </p:spPr>
        <p:txBody>
          <a:bodyPr wrap="square" rtlCol="0">
            <a:spAutoFit/>
          </a:bodyPr>
          <a:lstStyle/>
          <a:p>
            <a:pPr algn="ctr"/>
            <a:r>
              <a:rPr lang="en-US" sz="2000" b="1">
                <a:solidFill>
                  <a:srgbClr val="0000FF"/>
                </a:solidFill>
              </a:rPr>
              <a:t>Now, I’ll show you some objects, and I want you to decide if it’s the whole thing or just part of something.  Show me the sign on my signal!  Now tell me!</a:t>
            </a:r>
          </a:p>
        </p:txBody>
      </p:sp>
      <p:pic>
        <p:nvPicPr>
          <p:cNvPr id="4" name="Picture 3"/>
          <p:cNvPicPr>
            <a:picLocks noChangeAspect="1"/>
          </p:cNvPicPr>
          <p:nvPr/>
        </p:nvPicPr>
        <p:blipFill>
          <a:blip r:embed="rId4"/>
          <a:stretch>
            <a:fillRect/>
          </a:stretch>
        </p:blipFill>
        <p:spPr>
          <a:xfrm>
            <a:off x="2426136" y="2273205"/>
            <a:ext cx="3757613" cy="3609934"/>
          </a:xfrm>
          <a:prstGeom prst="rect">
            <a:avLst/>
          </a:prstGeom>
        </p:spPr>
      </p:pic>
    </p:spTree>
    <p:extLst>
      <p:ext uri="{BB962C8B-B14F-4D97-AF65-F5344CB8AC3E}">
        <p14:creationId xmlns:p14="http://schemas.microsoft.com/office/powerpoint/2010/main" val="12484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1364815" y="1034096"/>
            <a:ext cx="6414371" cy="1015663"/>
          </a:xfrm>
          <a:prstGeom prst="rect">
            <a:avLst/>
          </a:prstGeom>
          <a:noFill/>
        </p:spPr>
        <p:txBody>
          <a:bodyPr wrap="square" rtlCol="0">
            <a:spAutoFit/>
          </a:bodyPr>
          <a:lstStyle/>
          <a:p>
            <a:pPr algn="ctr"/>
            <a:r>
              <a:rPr lang="en-US" sz="2000" b="1">
                <a:solidFill>
                  <a:srgbClr val="0000FF"/>
                </a:solidFill>
              </a:rPr>
              <a:t>Now, I’ll show you some objects, and I want you to decide if it’s the whole thing or just part of something.  Show me the sign on my signal!  Now tell me!</a:t>
            </a:r>
          </a:p>
        </p:txBody>
      </p:sp>
      <p:pic>
        <p:nvPicPr>
          <p:cNvPr id="20482" name="Picture 2" descr="http://a57.foxnews.com/global.fncstatic.com/static/managed/img/876/493/tertert4565.jpg?ve=1&amp;t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268" y="2409723"/>
            <a:ext cx="4705350" cy="264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74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1364815" y="1034096"/>
            <a:ext cx="6414371" cy="1015663"/>
          </a:xfrm>
          <a:prstGeom prst="rect">
            <a:avLst/>
          </a:prstGeom>
          <a:noFill/>
        </p:spPr>
        <p:txBody>
          <a:bodyPr wrap="square" rtlCol="0">
            <a:spAutoFit/>
          </a:bodyPr>
          <a:lstStyle/>
          <a:p>
            <a:pPr algn="ctr"/>
            <a:r>
              <a:rPr lang="en-US" sz="2000" b="1">
                <a:solidFill>
                  <a:srgbClr val="0000FF"/>
                </a:solidFill>
              </a:rPr>
              <a:t>Now, I’ll show you some objects, and I want you to decide if it’s the whole thing or just part of something.  Show me the sign on my signal!  Now tell me!</a:t>
            </a:r>
          </a:p>
        </p:txBody>
      </p:sp>
      <p:pic>
        <p:nvPicPr>
          <p:cNvPr id="3" name="Picture 2"/>
          <p:cNvPicPr>
            <a:picLocks noChangeAspect="1"/>
          </p:cNvPicPr>
          <p:nvPr/>
        </p:nvPicPr>
        <p:blipFill>
          <a:blip r:embed="rId4"/>
          <a:stretch>
            <a:fillRect/>
          </a:stretch>
        </p:blipFill>
        <p:spPr>
          <a:xfrm>
            <a:off x="2304693" y="2395703"/>
            <a:ext cx="4000500" cy="3114675"/>
          </a:xfrm>
          <a:prstGeom prst="rect">
            <a:avLst/>
          </a:prstGeom>
        </p:spPr>
      </p:pic>
    </p:spTree>
    <p:extLst>
      <p:ext uri="{BB962C8B-B14F-4D97-AF65-F5344CB8AC3E}">
        <p14:creationId xmlns:p14="http://schemas.microsoft.com/office/powerpoint/2010/main" val="12479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17" name="TextBox 16"/>
          <p:cNvSpPr txBox="1"/>
          <p:nvPr/>
        </p:nvSpPr>
        <p:spPr>
          <a:xfrm>
            <a:off x="838202" y="524861"/>
            <a:ext cx="7467598" cy="523220"/>
          </a:xfrm>
          <a:prstGeom prst="rect">
            <a:avLst/>
          </a:prstGeom>
          <a:noFill/>
        </p:spPr>
        <p:txBody>
          <a:bodyPr wrap="square" rtlCol="0">
            <a:spAutoFit/>
          </a:bodyPr>
          <a:lstStyle/>
          <a:p>
            <a:pPr algn="ctr"/>
            <a:r>
              <a:rPr lang="en-US" sz="2800" b="1"/>
              <a:t>Show Me Part or Whole</a:t>
            </a:r>
            <a:endParaRPr lang="en-US" sz="8000" b="1"/>
          </a:p>
        </p:txBody>
      </p:sp>
      <p:sp>
        <p:nvSpPr>
          <p:cNvPr id="15" name="TextBox 14"/>
          <p:cNvSpPr txBox="1"/>
          <p:nvPr/>
        </p:nvSpPr>
        <p:spPr>
          <a:xfrm>
            <a:off x="1364815" y="1034096"/>
            <a:ext cx="6414371" cy="1015663"/>
          </a:xfrm>
          <a:prstGeom prst="rect">
            <a:avLst/>
          </a:prstGeom>
          <a:noFill/>
        </p:spPr>
        <p:txBody>
          <a:bodyPr wrap="square" rtlCol="0">
            <a:spAutoFit/>
          </a:bodyPr>
          <a:lstStyle/>
          <a:p>
            <a:pPr algn="ctr"/>
            <a:r>
              <a:rPr lang="en-US" sz="2000" b="1">
                <a:solidFill>
                  <a:srgbClr val="0000FF"/>
                </a:solidFill>
              </a:rPr>
              <a:t>Now, I’ll show you some objects, and I want you to decide if it’s the whole thing or just part of something.  Show me the sign on my signal!  Now tell me!</a:t>
            </a:r>
          </a:p>
        </p:txBody>
      </p:sp>
      <p:pic>
        <p:nvPicPr>
          <p:cNvPr id="21506" name="Picture 2" descr="https://lh6.ggpht.com/0O-HefMHNwemt4gnJ4YfNq3xFaTBaiFcwIRiUpzDZ1KObI8ptEMgoHOSDiy_tumRWexz=w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24922"/>
            <a:ext cx="3236050" cy="323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5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fltVal val="0"/>
                                          </p:val>
                                        </p:tav>
                                        <p:tav tm="100000">
                                          <p:val>
                                            <p:strVal val="#ppt_w"/>
                                          </p:val>
                                        </p:tav>
                                      </p:tavLst>
                                    </p:anim>
                                    <p:anim calcmode="lin" valueType="num">
                                      <p:cBhvr>
                                        <p:cTn id="8" dur="500" fill="hold"/>
                                        <p:tgtEl>
                                          <p:spTgt spid="21506"/>
                                        </p:tgtEl>
                                        <p:attrNameLst>
                                          <p:attrName>ppt_h</p:attrName>
                                        </p:attrNameLst>
                                      </p:cBhvr>
                                      <p:tavLst>
                                        <p:tav tm="0">
                                          <p:val>
                                            <p:fltVal val="0"/>
                                          </p:val>
                                        </p:tav>
                                        <p:tav tm="100000">
                                          <p:val>
                                            <p:strVal val="#ppt_h"/>
                                          </p:val>
                                        </p:tav>
                                      </p:tavLst>
                                    </p:anim>
                                    <p:animEffect transition="in" filter="fade">
                                      <p:cBhvr>
                                        <p:cTn id="9"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4</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565525" y="1992389"/>
            <a:ext cx="3886200" cy="4483411"/>
          </a:xfrm>
          <a:prstGeom prst="rect">
            <a:avLst/>
          </a:prstGeom>
        </p:spPr>
      </p:pic>
      <p:sp>
        <p:nvSpPr>
          <p:cNvPr id="15" name="TextBox 14"/>
          <p:cNvSpPr txBox="1"/>
          <p:nvPr/>
        </p:nvSpPr>
        <p:spPr>
          <a:xfrm>
            <a:off x="851981" y="955113"/>
            <a:ext cx="7440036" cy="1077218"/>
          </a:xfrm>
          <a:prstGeom prst="rect">
            <a:avLst/>
          </a:prstGeom>
          <a:noFill/>
        </p:spPr>
        <p:txBody>
          <a:bodyPr wrap="square" rtlCol="0">
            <a:spAutoFit/>
          </a:bodyPr>
          <a:lstStyle/>
          <a:p>
            <a:pPr algn="ctr"/>
            <a:r>
              <a:rPr lang="en-US" sz="1600" b="1">
                <a:solidFill>
                  <a:srgbClr val="0000FF"/>
                </a:solidFill>
              </a:rPr>
              <a:t>Take out 4 beans.  Point to the first number bond.  Put 3 beans on top of the 3 dots and 1 bean on top of the 1 dot.  Our job is to make 4.  Slide your beans along the lines to make 4.  Now slide your beans back to take apart 4.  Let’s slide the beans again, and this time tell how to make 4, like this 3 and 1 make 4.</a:t>
            </a:r>
            <a:endParaRPr lang="en-US" sz="1400" b="1">
              <a:solidFill>
                <a:srgbClr val="0000FF"/>
              </a:solidFill>
            </a:endParaRPr>
          </a:p>
        </p:txBody>
      </p:sp>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4484" y="268336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1366" y="2664139"/>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9966" y="2683367"/>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109" y="2708869"/>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0643" y="3716069"/>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4578" y="3733774"/>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513" y="3754196"/>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448" y="376907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www.clker.com/cliparts/k/o/6/7/7/c/number-4-dots-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25" y="4648200"/>
            <a:ext cx="1778068" cy="21466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k/o/6/7/7/c/number-4-dots-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648200"/>
            <a:ext cx="1778068" cy="214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6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4</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p:cNvPicPr>
            <a:picLocks noChangeAspect="1"/>
          </p:cNvPicPr>
          <p:nvPr/>
        </p:nvPicPr>
        <p:blipFill>
          <a:blip r:embed="rId4"/>
          <a:stretch>
            <a:fillRect/>
          </a:stretch>
        </p:blipFill>
        <p:spPr>
          <a:xfrm>
            <a:off x="2565525" y="1992389"/>
            <a:ext cx="3886200" cy="4483411"/>
          </a:xfrm>
          <a:prstGeom prst="rect">
            <a:avLst/>
          </a:prstGeom>
        </p:spPr>
      </p:pic>
      <p:sp>
        <p:nvSpPr>
          <p:cNvPr id="16" name="TextBox 15"/>
          <p:cNvSpPr txBox="1"/>
          <p:nvPr/>
        </p:nvSpPr>
        <p:spPr>
          <a:xfrm>
            <a:off x="584925" y="1093060"/>
            <a:ext cx="7440036" cy="584775"/>
          </a:xfrm>
          <a:prstGeom prst="rect">
            <a:avLst/>
          </a:prstGeom>
          <a:noFill/>
        </p:spPr>
        <p:txBody>
          <a:bodyPr wrap="square" rtlCol="0">
            <a:spAutoFit/>
          </a:bodyPr>
          <a:lstStyle/>
          <a:p>
            <a:pPr algn="ctr"/>
            <a:r>
              <a:rPr lang="en-US" sz="1600" b="1">
                <a:solidFill>
                  <a:srgbClr val="0000FF"/>
                </a:solidFill>
              </a:rPr>
              <a:t>Take them apart again.  This time, we’ll flip it:  1 and 3 make 4.  Great!  Leave your beans there.  Trace the lines to show how to make 4.</a:t>
            </a:r>
            <a:endParaRPr lang="en-US" sz="1400" b="1">
              <a:solidFill>
                <a:srgbClr val="0000FF"/>
              </a:solidFill>
            </a:endParaRPr>
          </a:p>
        </p:txBody>
      </p:sp>
      <p:pic>
        <p:nvPicPr>
          <p:cNvPr id="17"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4484" y="2683368"/>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1366" y="2664139"/>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9966" y="2683367"/>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ipartbest.com/cliparts/yTo/7zg/yTo7zg8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109" y="2708869"/>
            <a:ext cx="228600" cy="3279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k/o/6/7/7/c/number-4-dots-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25" y="4648200"/>
            <a:ext cx="1778068" cy="21466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k/o/6/7/7/c/number-4-dots-m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648200"/>
            <a:ext cx="1778068" cy="214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9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5-Frames: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have counted the dots, and then wait for the snap to say the number.  How many dots?  How many empty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rot="5400000">
            <a:off x="3925523" y="991340"/>
            <a:ext cx="1146899" cy="4522060"/>
          </a:xfrm>
          <a:prstGeom prst="rect">
            <a:avLst/>
          </a:prstGeom>
        </p:spPr>
      </p:pic>
    </p:spTree>
    <p:extLst>
      <p:ext uri="{BB962C8B-B14F-4D97-AF65-F5344CB8AC3E}">
        <p14:creationId xmlns:p14="http://schemas.microsoft.com/office/powerpoint/2010/main" val="2862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4</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5" y="501581"/>
            <a:ext cx="7467598" cy="523220"/>
          </a:xfrm>
          <a:prstGeom prst="rect">
            <a:avLst/>
          </a:prstGeom>
          <a:noFill/>
        </p:spPr>
        <p:txBody>
          <a:bodyPr wrap="square" rtlCol="0">
            <a:spAutoFit/>
          </a:bodyPr>
          <a:lstStyle/>
          <a:p>
            <a:pPr algn="ctr"/>
            <a:r>
              <a:rPr lang="en-US" sz="2800" b="1"/>
              <a:t>Draw Lines to Make a Bond of 4</a:t>
            </a:r>
            <a:endParaRPr lang="en-US" sz="8000" b="1"/>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877628" y="1092268"/>
            <a:ext cx="6768020" cy="584775"/>
          </a:xfrm>
          <a:prstGeom prst="rect">
            <a:avLst/>
          </a:prstGeom>
          <a:noFill/>
        </p:spPr>
        <p:txBody>
          <a:bodyPr wrap="square" rtlCol="0">
            <a:spAutoFit/>
          </a:bodyPr>
          <a:lstStyle/>
          <a:p>
            <a:pPr algn="ctr"/>
            <a:r>
              <a:rPr lang="en-US" sz="1600" b="1">
                <a:solidFill>
                  <a:srgbClr val="0000FF"/>
                </a:solidFill>
              </a:rPr>
              <a:t>Now, it’s your turn to complete the rest of the page independently.  I’ll walk around, and I want to hear you saying the compositions aloud.</a:t>
            </a:r>
          </a:p>
        </p:txBody>
      </p:sp>
      <p:pic>
        <p:nvPicPr>
          <p:cNvPr id="3" name="Picture 2"/>
          <p:cNvPicPr>
            <a:picLocks noChangeAspect="1"/>
          </p:cNvPicPr>
          <p:nvPr/>
        </p:nvPicPr>
        <p:blipFill>
          <a:blip r:embed="rId4"/>
          <a:stretch>
            <a:fillRect/>
          </a:stretch>
        </p:blipFill>
        <p:spPr>
          <a:xfrm>
            <a:off x="2565525" y="1992389"/>
            <a:ext cx="3886200" cy="4483411"/>
          </a:xfrm>
          <a:prstGeom prst="rect">
            <a:avLst/>
          </a:prstGeom>
        </p:spPr>
      </p:pic>
      <p:pic>
        <p:nvPicPr>
          <p:cNvPr id="23" name="Picture 2" descr="http://www.clker.com/cliparts/k/o/6/7/7/c/number-4-dots-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25" y="4648200"/>
            <a:ext cx="1778068" cy="214669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k/o/6/7/7/c/number-4-dots-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648200"/>
            <a:ext cx="1778068" cy="214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5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images.clipartpanda.com/monkey-with-banana-clip-art-24305011-monkey-eating-banana.jpg"/>
          <p:cNvPicPr>
            <a:picLocks noChangeAspect="1" noChangeArrowheads="1"/>
          </p:cNvPicPr>
          <p:nvPr/>
        </p:nvPicPr>
        <p:blipFill>
          <a:blip r:embed="rId3" cstate="print"/>
          <a:srcRect/>
          <a:stretch>
            <a:fillRect/>
          </a:stretch>
        </p:blipFill>
        <p:spPr bwMode="auto">
          <a:xfrm>
            <a:off x="304800" y="4495800"/>
            <a:ext cx="2331719" cy="1943101"/>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004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45720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781800" y="3810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816553" y="1164489"/>
            <a:ext cx="7424306" cy="3170099"/>
          </a:xfrm>
          <a:prstGeom prst="rect">
            <a:avLst/>
          </a:prstGeom>
          <a:noFill/>
        </p:spPr>
        <p:txBody>
          <a:bodyPr wrap="square" rtlCol="0">
            <a:spAutoFit/>
          </a:bodyPr>
          <a:lstStyle/>
          <a:p>
            <a:pPr algn="ctr"/>
            <a:r>
              <a:rPr lang="en-US" sz="2000" b="1"/>
              <a:t>Anthony had 5 bananas.  Make the 5 bananas with your clay.  </a:t>
            </a:r>
          </a:p>
          <a:p>
            <a:pPr algn="ctr"/>
            <a:endParaRPr lang="en-US" sz="2000" b="1"/>
          </a:p>
          <a:p>
            <a:pPr algn="ctr"/>
            <a:r>
              <a:rPr lang="en-US" sz="2000" b="1"/>
              <a:t>He wanted to share the bananas with one of his friends.  Draw two plates on your paper.  Put the bananas on the plates to show one way he could share the bananas with his friend.  Draw a number bond to show how he shared his 5 bananas.</a:t>
            </a:r>
          </a:p>
          <a:p>
            <a:pPr algn="ctr"/>
            <a:endParaRPr lang="en-US" sz="2000" b="1"/>
          </a:p>
          <a:p>
            <a:pPr algn="ctr"/>
            <a:r>
              <a:rPr lang="en-US" sz="2000" b="1"/>
              <a:t>Turn and talk with your partner.  Did she do it the same way?  How many different ways can you find to share the bananas?  What if there were only 4 bananas?</a:t>
            </a:r>
          </a:p>
        </p:txBody>
      </p:sp>
      <p:sp>
        <p:nvSpPr>
          <p:cNvPr id="11" name="Rounded Rectangle 10"/>
          <p:cNvSpPr/>
          <p:nvPr/>
        </p:nvSpPr>
        <p:spPr>
          <a:xfrm>
            <a:off x="152400" y="228600"/>
            <a:ext cx="8763000" cy="6400800"/>
          </a:xfrm>
          <a:prstGeom prst="round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276600" y="304800"/>
            <a:ext cx="2504212" cy="369332"/>
          </a:xfrm>
          <a:prstGeom prst="rect">
            <a:avLst/>
          </a:prstGeom>
          <a:noFill/>
        </p:spPr>
        <p:txBody>
          <a:bodyPr wrap="none" rtlCol="0">
            <a:spAutoFit/>
          </a:bodyPr>
          <a:lstStyle/>
          <a:p>
            <a:pPr algn="ctr"/>
            <a:r>
              <a:rPr lang="en-US">
                <a:solidFill>
                  <a:srgbClr val="0000FF"/>
                </a:solidFill>
                <a:latin typeface="Kristen ITC" pitchFamily="66" charset="0"/>
              </a:rPr>
              <a:t>Application Problem</a:t>
            </a:r>
          </a:p>
        </p:txBody>
      </p:sp>
    </p:spTree>
    <p:extLst>
      <p:ext uri="{BB962C8B-B14F-4D97-AF65-F5344CB8AC3E}">
        <p14:creationId xmlns:p14="http://schemas.microsoft.com/office/powerpoint/2010/main" val="4273824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990600" y="762000"/>
            <a:ext cx="7086600" cy="769441"/>
          </a:xfrm>
          <a:prstGeom prst="rect">
            <a:avLst/>
          </a:prstGeom>
          <a:noFill/>
        </p:spPr>
        <p:txBody>
          <a:bodyPr wrap="square" rtlCol="0">
            <a:spAutoFit/>
          </a:bodyPr>
          <a:lstStyle/>
          <a:p>
            <a:pPr algn="ctr"/>
            <a:r>
              <a:rPr lang="en-US" sz="2200" b="1">
                <a:solidFill>
                  <a:srgbClr val="0000FF"/>
                </a:solidFill>
              </a:rPr>
              <a:t>Pretend that you have 5 apples.  Show me with your cubes how the group of 5 apples would look on your mat.</a:t>
            </a:r>
            <a:endParaRPr lang="en-US" sz="2200" b="1"/>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p:cNvPicPr>
            <a:picLocks noChangeAspect="1" noChangeArrowheads="1"/>
          </p:cNvPicPr>
          <p:nvPr/>
        </p:nvPicPr>
        <p:blipFill>
          <a:blip r:embed="rId3" cstate="print"/>
          <a:srcRect/>
          <a:stretch>
            <a:fillRect/>
          </a:stretch>
        </p:blipFill>
        <p:spPr bwMode="auto">
          <a:xfrm>
            <a:off x="2590800" y="2057400"/>
            <a:ext cx="3719512" cy="3705685"/>
          </a:xfrm>
          <a:prstGeom prst="rect">
            <a:avLst/>
          </a:prstGeom>
          <a:noFill/>
          <a:ln w="9525">
            <a:noFill/>
            <a:miter lim="800000"/>
            <a:headEnd/>
            <a:tailEnd/>
          </a:ln>
        </p:spPr>
      </p:pic>
      <p:sp>
        <p:nvSpPr>
          <p:cNvPr id="14" name="TextBox 13"/>
          <p:cNvSpPr txBox="1"/>
          <p:nvPr/>
        </p:nvSpPr>
        <p:spPr>
          <a:xfrm>
            <a:off x="104400" y="1522800"/>
            <a:ext cx="7086600" cy="1107996"/>
          </a:xfrm>
          <a:prstGeom prst="rect">
            <a:avLst/>
          </a:prstGeom>
          <a:noFill/>
        </p:spPr>
        <p:txBody>
          <a:bodyPr wrap="square" rtlCol="0">
            <a:spAutoFit/>
          </a:bodyPr>
          <a:lstStyle/>
          <a:p>
            <a:pPr algn="ctr"/>
            <a:r>
              <a:rPr lang="en-US" sz="2200" b="1">
                <a:solidFill>
                  <a:srgbClr val="0000FF"/>
                </a:solidFill>
              </a:rPr>
              <a:t>Pretend that 3 of your apples are red and 2 are green.</a:t>
            </a:r>
          </a:p>
          <a:p>
            <a:pPr algn="ctr"/>
            <a:r>
              <a:rPr lang="en-US" sz="2200" b="1">
                <a:solidFill>
                  <a:srgbClr val="0000FF"/>
                </a:solidFill>
              </a:rPr>
              <a:t>Show with your other set of cubes how that would </a:t>
            </a:r>
          </a:p>
          <a:p>
            <a:pPr algn="ctr"/>
            <a:r>
              <a:rPr lang="en-US" sz="2200" b="1">
                <a:solidFill>
                  <a:srgbClr val="0000FF"/>
                </a:solidFill>
              </a:rPr>
              <a:t>look on your mat.</a:t>
            </a:r>
            <a:endParaRPr lang="en-US" sz="2200" b="1"/>
          </a:p>
        </p:txBody>
      </p:sp>
      <p:pic>
        <p:nvPicPr>
          <p:cNvPr id="65540" name="Picture 4" descr="http://images.clipartpanda.com/clipart-for-teachers-apple-clipart-for-teachers-181-350x348.jpg"/>
          <p:cNvPicPr>
            <a:picLocks noChangeAspect="1" noChangeArrowheads="1"/>
          </p:cNvPicPr>
          <p:nvPr/>
        </p:nvPicPr>
        <p:blipFill>
          <a:blip r:embed="rId4" cstate="print"/>
          <a:srcRect/>
          <a:stretch>
            <a:fillRect/>
          </a:stretch>
        </p:blipFill>
        <p:spPr bwMode="auto">
          <a:xfrm>
            <a:off x="228600" y="4877671"/>
            <a:ext cx="1752600" cy="1742585"/>
          </a:xfrm>
          <a:prstGeom prst="rect">
            <a:avLst/>
          </a:prstGeom>
          <a:noFill/>
        </p:spPr>
      </p:pic>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6"/>
                                        </p:tgtEl>
                                        <p:attrNameLst>
                                          <p:attrName>ppt_x</p:attrName>
                                        </p:attrNameLst>
                                      </p:cBhvr>
                                      <p:tavLst>
                                        <p:tav tm="0">
                                          <p:val>
                                            <p:strVal val="ppt_x"/>
                                          </p:val>
                                        </p:tav>
                                        <p:tav tm="100000">
                                          <p:val>
                                            <p:strVal val="ppt_x"/>
                                          </p:val>
                                        </p:tav>
                                      </p:tavLst>
                                    </p:anim>
                                    <p:anim calcmode="lin" valueType="num">
                                      <p:cBhvr additive="base">
                                        <p:cTn id="7" dur="500"/>
                                        <p:tgtEl>
                                          <p:spTgt spid="16"/>
                                        </p:tgtEl>
                                        <p:attrNameLst>
                                          <p:attrName>ppt_y</p:attrName>
                                        </p:attrNameLst>
                                      </p:cBhvr>
                                      <p:tavLst>
                                        <p:tav tm="0">
                                          <p:val>
                                            <p:strVal val="ppt_y"/>
                                          </p:val>
                                        </p:tav>
                                        <p:tav tm="100000">
                                          <p:val>
                                            <p:strVal val="1+ppt_h/2"/>
                                          </p:val>
                                        </p:tav>
                                      </p:tavLst>
                                    </p:anim>
                                    <p:set>
                                      <p:cBhvr>
                                        <p:cTn id="8" dur="1" fill="hold">
                                          <p:stCondLst>
                                            <p:cond delay="499"/>
                                          </p:stCondLst>
                                        </p:cTn>
                                        <p:tgtEl>
                                          <p:spTgt spid="1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2590800" y="1752600"/>
            <a:ext cx="3824216" cy="3810000"/>
          </a:xfrm>
          <a:prstGeom prst="rect">
            <a:avLst/>
          </a:prstGeom>
          <a:noFill/>
          <a:ln w="9525">
            <a:noFill/>
            <a:miter lim="800000"/>
            <a:headEnd/>
            <a:tailEnd/>
          </a:ln>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990600" y="762000"/>
            <a:ext cx="7086600" cy="1107996"/>
          </a:xfrm>
          <a:prstGeom prst="rect">
            <a:avLst/>
          </a:prstGeom>
          <a:noFill/>
        </p:spPr>
        <p:txBody>
          <a:bodyPr wrap="square" rtlCol="0">
            <a:spAutoFit/>
          </a:bodyPr>
          <a:lstStyle/>
          <a:p>
            <a:pPr algn="ctr"/>
            <a:r>
              <a:rPr lang="en-US" sz="2200" b="1">
                <a:solidFill>
                  <a:srgbClr val="0000FF"/>
                </a:solidFill>
              </a:rPr>
              <a:t>Put your cubes away.  Let’s make a different number bond.  This time, let’s pretend I have 4 balls.  1 is blue, and 3 are orange.  How could I show this in my number bond picture?</a:t>
            </a:r>
            <a:endParaRPr lang="en-US" sz="2200" b="1"/>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http://evabondebasket.com/wp-content/uploads/2013/06/basketball-baggrund.png"/>
          <p:cNvPicPr>
            <a:picLocks noChangeAspect="1" noChangeArrowheads="1"/>
          </p:cNvPicPr>
          <p:nvPr/>
        </p:nvPicPr>
        <p:blipFill>
          <a:blip r:embed="rId4" cstate="print"/>
          <a:srcRect/>
          <a:stretch>
            <a:fillRect/>
          </a:stretch>
        </p:blipFill>
        <p:spPr bwMode="auto">
          <a:xfrm>
            <a:off x="7010400" y="4876800"/>
            <a:ext cx="1295401" cy="1295401"/>
          </a:xfrm>
          <a:prstGeom prst="rect">
            <a:avLst/>
          </a:prstGeom>
          <a:noFill/>
        </p:spPr>
      </p:pic>
      <p:pic>
        <p:nvPicPr>
          <p:cNvPr id="15" name="Picture 4" descr="http://evabondebasket.com/wp-content/uploads/2013/06/basketball-baggrund.png"/>
          <p:cNvPicPr>
            <a:picLocks noChangeAspect="1" noChangeArrowheads="1"/>
          </p:cNvPicPr>
          <p:nvPr/>
        </p:nvPicPr>
        <p:blipFill>
          <a:blip r:embed="rId4" cstate="print"/>
          <a:srcRect/>
          <a:stretch>
            <a:fillRect/>
          </a:stretch>
        </p:blipFill>
        <p:spPr bwMode="auto">
          <a:xfrm>
            <a:off x="6477000" y="5334000"/>
            <a:ext cx="1295401" cy="1295401"/>
          </a:xfrm>
          <a:prstGeom prst="rect">
            <a:avLst/>
          </a:prstGeom>
          <a:noFill/>
        </p:spPr>
      </p:pic>
      <p:pic>
        <p:nvPicPr>
          <p:cNvPr id="75780" name="Picture 4" descr="http://evabondebasket.com/wp-content/uploads/2013/06/basketball-baggrund.png"/>
          <p:cNvPicPr>
            <a:picLocks noChangeAspect="1" noChangeArrowheads="1"/>
          </p:cNvPicPr>
          <p:nvPr/>
        </p:nvPicPr>
        <p:blipFill>
          <a:blip r:embed="rId4" cstate="print"/>
          <a:srcRect/>
          <a:stretch>
            <a:fillRect/>
          </a:stretch>
        </p:blipFill>
        <p:spPr bwMode="auto">
          <a:xfrm>
            <a:off x="7543800" y="5334000"/>
            <a:ext cx="1295401" cy="1295401"/>
          </a:xfrm>
          <a:prstGeom prst="rect">
            <a:avLst/>
          </a:prstGeom>
          <a:noFill/>
        </p:spPr>
      </p:pic>
      <p:pic>
        <p:nvPicPr>
          <p:cNvPr id="75782" name="Picture 6" descr="http://www.clker.com/cliparts/r/q/p/W/U/f/blue-basketball-md.png"/>
          <p:cNvPicPr>
            <a:picLocks noChangeAspect="1" noChangeArrowheads="1"/>
          </p:cNvPicPr>
          <p:nvPr/>
        </p:nvPicPr>
        <p:blipFill>
          <a:blip r:embed="rId5" cstate="print"/>
          <a:srcRect/>
          <a:stretch>
            <a:fillRect/>
          </a:stretch>
        </p:blipFill>
        <p:spPr bwMode="auto">
          <a:xfrm>
            <a:off x="381000" y="5257800"/>
            <a:ext cx="1295400" cy="1295400"/>
          </a:xfrm>
          <a:prstGeom prst="rect">
            <a:avLst/>
          </a:prstGeom>
          <a:noFill/>
        </p:spPr>
      </p:pic>
      <p:sp>
        <p:nvSpPr>
          <p:cNvPr id="14" name="Rectangle 13"/>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990600" y="762000"/>
            <a:ext cx="7086600" cy="1107996"/>
          </a:xfrm>
          <a:prstGeom prst="rect">
            <a:avLst/>
          </a:prstGeom>
          <a:noFill/>
        </p:spPr>
        <p:txBody>
          <a:bodyPr wrap="square" rtlCol="0">
            <a:spAutoFit/>
          </a:bodyPr>
          <a:lstStyle/>
          <a:p>
            <a:pPr algn="ctr"/>
            <a:r>
              <a:rPr lang="en-US" sz="2200" b="1">
                <a:solidFill>
                  <a:srgbClr val="FF6600"/>
                </a:solidFill>
              </a:rPr>
              <a:t>Let’s make another story about 3 things.  Draw 3 circles for the 3 things in the whole of our number bond.  Does anyone have an idea for a story?</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p:cNvPicPr>
            <a:picLocks noChangeAspect="1" noChangeArrowheads="1"/>
          </p:cNvPicPr>
          <p:nvPr/>
        </p:nvPicPr>
        <p:blipFill>
          <a:blip r:embed="rId3" cstate="print"/>
          <a:srcRect/>
          <a:stretch>
            <a:fillRect/>
          </a:stretch>
        </p:blipFill>
        <p:spPr bwMode="auto">
          <a:xfrm>
            <a:off x="2590800" y="1828800"/>
            <a:ext cx="3886200" cy="3871753"/>
          </a:xfrm>
          <a:prstGeom prst="rect">
            <a:avLst/>
          </a:prstGeom>
          <a:noFill/>
          <a:ln w="9525">
            <a:noFill/>
            <a:miter lim="800000"/>
            <a:headEnd/>
            <a:tailEnd/>
          </a:ln>
        </p:spPr>
      </p:pic>
      <p:pic>
        <p:nvPicPr>
          <p:cNvPr id="73730" name="Picture 2" descr="http://www.clker.com/cliparts/W/0/R/Z/H/l/thinking-md.png"/>
          <p:cNvPicPr>
            <a:picLocks noChangeAspect="1" noChangeArrowheads="1"/>
          </p:cNvPicPr>
          <p:nvPr/>
        </p:nvPicPr>
        <p:blipFill>
          <a:blip r:embed="rId4" cstate="print"/>
          <a:srcRect/>
          <a:stretch>
            <a:fillRect/>
          </a:stretch>
        </p:blipFill>
        <p:spPr bwMode="auto">
          <a:xfrm flipH="1">
            <a:off x="380999" y="4466304"/>
            <a:ext cx="1752600" cy="2105946"/>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990600" y="762000"/>
            <a:ext cx="7086600" cy="1107996"/>
          </a:xfrm>
          <a:prstGeom prst="rect">
            <a:avLst/>
          </a:prstGeom>
          <a:noFill/>
        </p:spPr>
        <p:txBody>
          <a:bodyPr wrap="square" rtlCol="0">
            <a:spAutoFit/>
          </a:bodyPr>
          <a:lstStyle/>
          <a:p>
            <a:pPr algn="ctr"/>
            <a:r>
              <a:rPr lang="en-US" sz="2200" b="1">
                <a:solidFill>
                  <a:srgbClr val="009900"/>
                </a:solidFill>
              </a:rPr>
              <a:t>Let’s make another story about 4 things.  Draw 4 circles for the 4 things in the whole of our number bond.  Does anyone have an idea for a story?</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p:cNvPicPr>
            <a:picLocks noChangeAspect="1" noChangeArrowheads="1"/>
          </p:cNvPicPr>
          <p:nvPr/>
        </p:nvPicPr>
        <p:blipFill>
          <a:blip r:embed="rId3" cstate="print"/>
          <a:srcRect/>
          <a:stretch>
            <a:fillRect/>
          </a:stretch>
        </p:blipFill>
        <p:spPr bwMode="auto">
          <a:xfrm>
            <a:off x="3045931" y="2345995"/>
            <a:ext cx="3886200" cy="3871753"/>
          </a:xfrm>
          <a:prstGeom prst="rect">
            <a:avLst/>
          </a:prstGeom>
          <a:noFill/>
          <a:ln w="9525">
            <a:noFill/>
            <a:miter lim="800000"/>
            <a:headEnd/>
            <a:tailEnd/>
          </a:ln>
        </p:spPr>
      </p:pic>
      <p:pic>
        <p:nvPicPr>
          <p:cNvPr id="71683" name="Picture 3"/>
          <p:cNvPicPr>
            <a:picLocks noChangeAspect="1" noChangeArrowheads="1"/>
          </p:cNvPicPr>
          <p:nvPr/>
        </p:nvPicPr>
        <p:blipFill>
          <a:blip r:embed="rId4" cstate="print"/>
          <a:srcRect/>
          <a:stretch>
            <a:fillRect/>
          </a:stretch>
        </p:blipFill>
        <p:spPr bwMode="auto">
          <a:xfrm>
            <a:off x="228600" y="3733800"/>
            <a:ext cx="1829408" cy="2914650"/>
          </a:xfrm>
          <a:prstGeom prst="rect">
            <a:avLst/>
          </a:prstGeom>
          <a:noFill/>
          <a:ln w="9525">
            <a:noFill/>
            <a:miter lim="800000"/>
            <a:headEnd/>
            <a:tailEnd/>
          </a:ln>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990600" y="762000"/>
            <a:ext cx="7086600" cy="1107996"/>
          </a:xfrm>
          <a:prstGeom prst="rect">
            <a:avLst/>
          </a:prstGeom>
          <a:noFill/>
        </p:spPr>
        <p:txBody>
          <a:bodyPr wrap="square" rtlCol="0">
            <a:spAutoFit/>
          </a:bodyPr>
          <a:lstStyle/>
          <a:p>
            <a:pPr algn="ctr"/>
            <a:r>
              <a:rPr lang="en-US" sz="2200" b="1">
                <a:solidFill>
                  <a:srgbClr val="0000FF"/>
                </a:solidFill>
              </a:rPr>
              <a:t>Let’s make another story about 5 things.  Draw 5 circles for the 5 things in the whole of our number bond.  Does anyone have an idea for a story?</a:t>
            </a:r>
            <a:endParaRPr lang="en-US" sz="2200" b="1"/>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p:cNvPicPr>
            <a:picLocks noChangeAspect="1" noChangeArrowheads="1"/>
          </p:cNvPicPr>
          <p:nvPr/>
        </p:nvPicPr>
        <p:blipFill>
          <a:blip r:embed="rId3" cstate="print"/>
          <a:srcRect/>
          <a:stretch>
            <a:fillRect/>
          </a:stretch>
        </p:blipFill>
        <p:spPr bwMode="auto">
          <a:xfrm>
            <a:off x="2590800" y="1828800"/>
            <a:ext cx="3886200" cy="3871753"/>
          </a:xfrm>
          <a:prstGeom prst="rect">
            <a:avLst/>
          </a:prstGeom>
          <a:noFill/>
          <a:ln w="9525">
            <a:noFill/>
            <a:miter lim="800000"/>
            <a:headEnd/>
            <a:tailEnd/>
          </a:ln>
        </p:spPr>
      </p:pic>
      <p:pic>
        <p:nvPicPr>
          <p:cNvPr id="69634" name="Picture 2" descr="https://mylifeaccordingtomee.files.wordpress.com/2011/04/thinking-boy-girl.gif"/>
          <p:cNvPicPr>
            <a:picLocks noChangeAspect="1" noChangeArrowheads="1"/>
          </p:cNvPicPr>
          <p:nvPr/>
        </p:nvPicPr>
        <p:blipFill>
          <a:blip r:embed="rId4" cstate="print"/>
          <a:srcRect/>
          <a:stretch>
            <a:fillRect/>
          </a:stretch>
        </p:blipFill>
        <p:spPr bwMode="auto">
          <a:xfrm flipH="1">
            <a:off x="381000" y="3558778"/>
            <a:ext cx="1752600" cy="2984897"/>
          </a:xfrm>
          <a:prstGeom prst="rect">
            <a:avLst/>
          </a:prstGeom>
          <a:noFill/>
        </p:spPr>
      </p:pic>
      <p:sp>
        <p:nvSpPr>
          <p:cNvPr id="10" name="Rectangle 9"/>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cdn.toonvectors.com/images/35/47521/toonvectors-47521-140.jpg"/>
          <p:cNvPicPr>
            <a:picLocks noChangeAspect="1" noChangeArrowheads="1"/>
          </p:cNvPicPr>
          <p:nvPr/>
        </p:nvPicPr>
        <p:blipFill>
          <a:blip r:embed="rId3" cstate="print"/>
          <a:srcRect/>
          <a:stretch>
            <a:fillRect/>
          </a:stretch>
        </p:blipFill>
        <p:spPr bwMode="auto">
          <a:xfrm flipH="1">
            <a:off x="228600" y="4724400"/>
            <a:ext cx="1752600" cy="1983206"/>
          </a:xfrm>
          <a:prstGeom prst="rect">
            <a:avLst/>
          </a:prstGeom>
          <a:noFill/>
        </p:spPr>
      </p:pic>
      <p:sp>
        <p:nvSpPr>
          <p:cNvPr id="4" name="AutoShape 2" descr="data:image/jpeg;base64,/9j/4AAQSkZJRgABAQAAAQABAAD/2wCEAAkGBxQSEhQUEhQUFBUUFBgWFBcVFBgVFBoYFBkXFhcXFhYYHCggGR4mHBcUIjEhJSktLi4uFyAzODMsNygtLi0BCgoKDg0OGxAQGywkHyQsLCwsLCwsLCwvLCwsLCwsLCwsLCwsLCwsLCwsLCwsLCwsLCwsLCwsLCwsLCwsLCwsLP/AABEIARMAtwMBEQACEQEDEQH/xAAcAAEAAQUBAQAAAAAAAAAAAAAABwEDBAUGAgj/xABJEAABAwIEAwYDBAYGBwkAAAABAAIDBBEFEiExBhNBByJRYXGBFDKRI0KhsRVSYoLB0QgXY3KS4SQzU5Oy8PEWJTRUc4Oi0uL/xAAbAQEAAgMBAQAAAAAAAAAAAAAAAwQBAgUGB//EADkRAAIBAwIDBAcIAQQDAAAAAAABAgMEEQUhEjFBEzJRYQYUInGBkaEjQlKxwdHh8BUWYpLxM1OC/9oADAMBAAIRAxEAPwCcUAQBAEAQBAUugKoBdAEAQBAEAQBAEAQBAEAQBAEAQBAEAQBAUKA0OPcY0VE9sdTUMje4AhpuXWJtchoOUeZQG2o6xkrGyRObIx4u1zCHNI8QQgObxjtFw+lqfhppw2TTN3SWMJ2D3DRp/mEB1THggEEEEXBGoIOxBQHoICqAIAgCAIAgCAIAgCAIAgCAIAgCAIDHrqkRRvkdtGxzz6NBcfyTIPm2WCWCP9JSObKyr708chBfkkJLBG5xu6zSNFepLsoqb3T5nAq3Ubu5naxzGUeT/PJ74Z46bhzK+KCZzopIi+jFj3JnEAjUaWBJ8DkVWso8WY8js23admu073XzMH9J0EdOGSf6S93fkOUl7nu1cTI713uuhGra06aTWWcWVHUK1w5xfCvN7YRu+DO0SroWyRmMzw5GPp2yzC8bXEhoMgBNrA923ToqEKUpyxE7lOpmO7y1z953fD3bFBK4Mq4nUxJAEgdzIQTawc6wc31It5pUozp95G6kmSc03FwojJVAEAQBAEAQBAEAQBAEAQBAEBS6AwMdxiGkgfPO8MjjFyTufBrR1J2ARMEJ8RdqNVVl8dPkp4JGmMB0YkmLXgtJeScrd9gDa+6uwsakocbeCN1FnhPfDeEwV2HU7Jm5uSS3QkEOYS0jToRb6qxTpwq00n0PDaheV7DUKkqX3sfkc5xZ8MMTpY2MjDIjGybKBkHe0abDoLbqvVUO1ilyXM7GnO7enVak23KWXHPu6HccRcNUcwbJUNDWwgm7Tkbl3IdborlWjSa4pdDzVjql9TbpU3lyfXfcjiuxATOkexgZG945Tdvs425G3Hnurek0OKUqrWz2R7elSdGjGnJ5lzb8zCLAdDs7un0KnvrZOLJqU9z6M7L8X+Kw2ne4kuYDC8ncuhOS/lcAH3XlHs8F06xAEAQBAEAQBAEAQBAEAQBAEBQrAPnntR4jNZWvYHEwUrjHG37rpW6SSEdSD3R4WK7Wk2MazdSfJEFao47I5Ar0EreL3KnEXYKl7M3LfLHn+flSFgcdruG1/NU56VT4vZbWeeDFWFOrh1IKTXLK5FnIMpZazTuBufMnqdtVItPtlScF8yTtZZz9OhlVGIzysEc075Y22DWEBoNtuZb57eaqU9KeftJ5j4EFOhbUp9pTppSZjrtQjGEVGOyRu8535luUqnfP2SSkssmfsExDmU1THaxjqC71EjQR+IK8dVWJsvolJaAIAgCAIAgCAIAgCAIAgCAIC1UA5XZd8pt620WAfJcDHNBbIHCRr3NlDvmEgcc9/dev0mUHbrD3KVdPiPZKuVa6RFGO55uqNS5kyWMF0PWR3gfoem9vFQdu31NuHyPAcp6dXJrKOx7C6NOWURMs1BVK+ediegiXP6PI7lb4cyPX9zb8l5Wv32WyYFCAgCAIAgCAIAgCAIAgCAIAgKFYQOD4x7M4K6V08cjqaZ7QHua1rmPtsXsO7vMG6lpV50ZZg8GrinzORb2M1WY3qqfKTvyH5gPJue3tdTu/rPmzXsom7oOxemAHPqKiU2Fw0tiYfHRovb1JUEq05c2zdRS5G0d2R4XlI5L9dnc6TMPQ5lHuZIO4nwo0dZUU17theMjibuLHi7bnrZdGzrS4sM1lHJiMOi9RbbxyUaiwyzUlUbt+1gmok3dglOW0lUSDZ1Wcp6ECOMG3vcey8xVftstEoKMBAEAQBAEAQBAEAQBAEAQBAEAQBAEB5e4AXJAA3J0HugPmXtIxSOoxKrfE8SMvGxrm/KSwd4Aje3irlkszHQ0UY0XrrZfZlCq9y3OFQvF7RLRJA7M+J66nhlMNMKqmZUl0wY48+MOaCSxl7EaE7Ek323XmKy9tlom3BMYgq4mzU8jZI3bEdD1a4bgjwKjBsEAQBAEAQBAEAQBAEAQBAEAQBAYuJYhHTxulme2ONgu5zjYAf89EBxH9Y0lQ62HYfU1LSbNmeORTnpmD3A3CAsV/CVZVsdJitbaFrS99JS3jisATlfL8zxbfT0WAQHGBlGVuUPc6QNuXABxs0AnU2aLarrWEMbh8jNZsvUUV7GDmz7xblGi592sMmovckr+j9XWqKyAn54o5Wi/6hLHm37zfwXmrqPDULh1fEHDkmGyvxHDe6wd+spBflysGr3xi9mvAubAfyNcHbYFjMVZAyeBwfHILg9QerXDo4HQhAbBAEAQBAEAQBAEAQBAEAQBACgIn7U2MdimGNrbmhcXAjUR87pzPL5fa/S6AlWJgDQGgBoAAA0AA2AA6IDke1nEeRhdQWmzpQ2Ftt7yuDDbzylx9kissHzgGjMbbA2FvAaA/QL0VpTxhEdR4RlBd+Kwigzy8KjeR2ySU2bvs2rjT4pSP6PlMLrG1xO0tbfxAcAfZebvo4aZeXI+mpCACTsAb32t1VAyRl2IQ3bWzxB0dLNVO+Gi1yBrb95oOxNwD/d8kBKCAIAgCAIAgCAIAgCAIAgCAIDQ8a8Mx4jSvp5NL6xu6sePlcPyPkSgOO7Nu0Frr0FfKxtXA8xB1xy5Qw5RleO6XaWtpf6oDT9vGLB0tNTA/6tkk7wOhLSyIm22ub6qahHiqJAimFq9NaxedyrVkX11iqUIVe4jxRNossEkODho5hD2kbgsOYWt1NiB6rzl7TfCXqbyj6Q45xLNg1TPG63MpC5pv0kaNvPvLkEhsOBYI48PpGQua5jYGAOYbtJLQXG/m4k+6A310AQBAEAQBAEAQBAEAQBAEAQHJ9qENY/D5WUAJldYHKbP5Z+fJ5209CUBBfB3CkVbVVLJGPpW00IGTMeY2Qd3O9zuoILiLAbBVrmu6SWOpNSpqecmlNbLM58k8zp3n7IPcSSY4rWNz0Jt56ea7FjDL4irUeNj00L01tEpzZ7V58yMoVhrOwLE2hBHRcS7p4e5coPJn02NGqg+DqJJOXTwvFFBC1xMsznXjD8oN7A9fBeaceGTRYZ1fBFHLTUr56OSWKtpHOFXSyO+ykDCSQ6M/KS3Zw6gqnOtKFVRa2ZNGEXBvqTTwhxDHX0sVTGCGyA3ad2uacrmn0IOvXRWiE3SAIAgCAIAgCAIAgCAIAgCAoQgIJ45pKrC6rEp4oHy09bFfm/dje82cXehLtP2goatBVGs9CSFRwI9bFka1n6gt7nvH8SvRWVPCS8SlUecnsBeipw4UVXzKqUwEYLNQNFQvKe2Se3e53vYLK0V8rHNaTJBmY4gEtMTrOsel868pdRxMvMl3GeCaCqeZJ6Zj3kWc8ZmOcNu8WEZthvdVeZjkbXC8Mipo2xQMbHG35WtFh/mfMrIMxYQCyAgCAIAgCAIAgCAIAgCAIDke1inz4TWAG1os3+AhxH4ID53eyxsdxb8gvS2UcpFOoF3SuVQBEC3Nsq113Saj3jr+xWUNxWMH71PM0euZrv4FeRvO+i8fRSqIBAEAQBAEAQBAEAQBAEAQBAEBS6A0nG9GZsPq4xcl8EgFt75SRZYYPmCGXMGuJF3NBNvG1v4L1GmzXCslSsnkurtJ5K7CyYKoC3LsqF5PCJqXM6DsunYzFKd8sgjZHHM4uc4MZ8pHeJ0tr9V5e92mi8fR8OJQvF2SxuG92vaRb1BVQGQ2QEXBBB2sUB6QBAEAQC6ApdALoCqAIAgCAoSgLdRO1jS97gxrRdznEBoA6knQIYZFHFPbE1rnR4dG2YtNjPJcQg/stFi/1uB6rSVSMeZat7OtXfsLPmRpV4xWzvL5aypcSblrZXRs8wGtOg6KtK58Dv0NAg8cbefL/o0tREYTroxxJad7E/dK6WnXu/CzlarpjtZZW8X7s/34HvnL0Ubl9DidkmVZMpqdzvuazo+BeDldVeLRA4Mtylcy4qJvcnpot0NMX98jTZgPh1K8lf3XHPCPYaLps3HtprZ8sl92GsP3G/RUu3l4nXek0Xzgi4ymIFgXtA2DXuAHoAdFlXEvEhlodB/dM2PEKpt8lVVtB6CofbT1JW3rTIv9P0fP5/wZEGPV7DdtdVj1lzfg4FZ9aZq/R2k+svp+xWLH8QaSRXVVzveTMNfIhZ9bZo/RyHRv6fsXP+1GJ/8An6j6t/knrfkaP0dX4n/fgem8XYo3avn88wY76Xbos+trwI5ejsukjNo+03FYbAywzD+2hF/qwtUkbmL6FOrodWHVHT8P9tRzBtfThjbaywXc0H9qM3IHoSpo1E+Rzq1nWo7yRLdBXRzxslicHxyNDmOGxB6rYqmShkogPL5AASSAALknQADqSgI04s7X4YXGKhYKuQGz33ywN/f++fTTzWspKPMnoW1Ws8QWSLuI8dqq9wdVzZmj5YWdyAfu37227iSqkrnPdPR22gwjiVaWX4L+s18MI0AAAHhoFWlLJ36VCMVwxWEjdcL8LT4gM7XfD01yOZbNI8tNjkb0HmVtOVOj3t2ecuNVrVm4UPZj49f78De8U8D4bSUj3zOmzgdx5m+1e/ZrQwjLv5bdUo3Fac0klj3HHq04JZbbZHNDgx5bS57muIvboPAEHqrUr+VOWI8jt2fo6q1BTnJxky4/C3jZzXDz7p+uoVmnrD6kVb0ZuI9ySl9P1PMdLNf/AFYt/wCoP5Kf/MJFL/T182k4fHK/ctMwuomqI6dgDnSagC+UgXJLj4AA39FDUvu0g5vkVbmwqWtZU5rfmdBiVHNSSthqoxGXD7NzDmicBpZrv4LlOEZJ1IPJ63TtZjUkqFWKi+mOXuPNlX6HoylkAWcmMBMmcBAFgBZyYwW5miy2i2Q1oRa3NfIdVZg8HErRjL2XyJT/AKPtfITWU5cTDGWPjab90vzZg3wBsNPFX493LPF3MIwqyUSZVsQHOcc8VR4bTGZ4zPccsMdyM7zs29tB1JR7GUnJ4RBHGHHmIYhHy5BHHDmuY4iWlw6Ne4u7w8tFD20OR0lpVwo8TWfijmaWob8o7h/VOn/VQTg3vzO1Z3VKK4EuF+HIzmHxVdo7MHh7mVG8KKUXzL0JwxguUVRUQtMcFXNFESTkadATcnKfu79FM60X3o5Zwano6pTbp1MR8MfkWnQBzg6Rz5njZ0ry9w9L7LV15NYisF+10W1ovja4n57/AKF4lQHYQRoFEwY5lt7pGPjmgOWaF2ZngfFp8iLj3KnozUVwT5M42r6c7qCnT78eXmdLxhxhDXUXKFPKKhxaRnZ3YnNIzPbJfwuNNddVvRpdlJviXD4HlFQuKklBQalnw5eeTn/D0Cryw3lH0GjBwpxg3lpLL8yi1JCl1lI1ckihkCzwmrqRR4MoWVFkUriK5ssurWjqPqt1RbK0tRpR6r5gVgOxB9DdHSaMQ1CE17LLUsxK2jEiq13LkWWQvke2OFjpJX6MYwZnEnqR0HmVZp0+JnEvb2FH3n0X2bcJDDqQNfYzykSVDgbjP0aPJo0+qt46HlpTlN8T5s69ZMEMf0gqeTPQya8lpka7wEjspbceYB1Wk94lmzaVeOfEjDKufyye3weJ6ZrxZw9+ot4FbRqOJXuLOnXWJLfx6lGMe3QOD2jbNo76rLlCXPYihTuqG0Zca89n82wakj5mub5jvD8E7NPkzZ38oPFSDXmva/JHtlc3o4e+n5rV0X1RNDVKL5S+aa/MvNqr7EH0I6rR034FuN/F8pL5o988+C17MkV55j4gpwG3rTfQfEFY4DPrLY+I8k4EPWZeA+IKz2aHrUv6wZinAaO8818yzJVgbuA91uqTfQr1NQpxW8l88lk1oO13aX7rSVIqD67FGeqwa9hOX/y/zweDJI4aBrf72p+gWcQjzNHWvKvdiorz3f6Hn4Yn53uPoco+gWyqJd1EbsZzf2tRvyWUvzKto2D7o9xdYdSfiSRsLeP3V8Vkx65oYWvaACXWNhYG/kpKbck4s599SjayjUp7Z8NjfcMcPVOIyGOlAs23NlcbRsB/4nb6BZhR/EaXeqY9mk9/EnzgHgeLDIS1p5kz9ZZiLOcfAeDR0CsnClJyeWdWhgqgNXxHgMVbTvp5r5HjcfM0jVrmk7EFAtuREOKdj9ZG4/DTQzR/dEuaKQepaC0+v4KGVCMjrUdYr09nuc5iXBmI09zLSPcAPmgImH0b3vwUMrZrky/T16L78ce5/wAHOvq2tNnkscN2vBa4eoIUfYzXQvQ1W1l976Hpk7Ds5p9CPyWjhJdCzG7oTXsyXzR6cwHcA+oBTMlyyHChLmov5Fo0bP1W+wstlVl4kTsLeX3V8MHn4Jt7jMD5OITtZM0/x1FPK4l7pNFRARoHvG/W+/qs9p4pB2Uvu1JL4t/qVEbv13fRv8k7ReBj1St/7X/fiHRuNrvfp4WH5BO0XgYjZVFzqS+bX6ngUn7Un+NydpLw+hs7KHWcv+bKfBN65jbYFxI+idrL+o09Qt+rb98i4IGj7rRbyCOcySNvaw6R+gMjRu5o9wtcSZKqlGPKSXxQ5rf1m/4gmH4G3b0vxL5o8mdnVzf8QWeFvoau5ox3c180IS6QlsEb53AXLYmOfYeLsoNlLGi3zOdW1WjTzwe0ySeBeyN0452KhzWkfZ07XFrhfrIRt00Bv4+CswgorY89cXVS4lmbJjwnCIaWJsVPG2KNuzWC3uTuT5nVbldGagKoAgCApZALIDjO03HpKOCEU8cT56mdkMXNaCwF99TqPIa+KA5yl4wwqSA/pKCmZVMkdBNA2ASvzxuyksAaTlJ8/K6ctws9DFlmwFp/0jD5aZryA18tPIxhDtAczScm43tZaRnCWyaZvmovFfM3bux/DXgFhqGtIuMlQ4tN9QRe/RZ4V4G6uKq5TfzZ4HYxQf7Sq/33+ScMfBGfWq/45fNlP6l6D/aVX++//KcMfBD1qv8Ajl82Ud2LUPSWrH/vD/6pwR8EPWq/45fNlr+pSkvrVVhHhnZ+YZdOCPgPWa345fN/uZI7GMPsRepJP3ucbj8LJwrwNe3q/ifzZl4d2S4ZFvE+Y/2sr3D0sCAs8KNXVm+cn82Zk/Z/hMbXPfSQNawFznOzZQBqSbu2WTXL8TGiwLBIqZ1W2CkNO1peZMokGnhe9z0y+OiGDRYPjOCVk8cb6BkEkv8A4czUrGNlbrlcxzdNbdVhNPkZ5HcU/B1Awkto6YEm5+xYdfcLJg29PTMYLRsaweDWho/BDBeAQyiqAIAgCAIAgKFARd2918cdLTatM4qmSQs3JyXzGw6fKEBxnB+JUdNJNPkqaqrncX9ylfdmc5nMZmN75iQXdbKlcU61TZbIsUZ04czrJ6DEsUaad1L8BSyZeZLK8PmdHuWtiHyuP7WyzQs1TlxN5FW4c1jBKFDSthjZEwWbG1rGjyaLBXOpXOa4z48gw9zI3RyzyvGblwNDnNYNM79dBfQLKTfI1nUjBZk0veXuEONIMRDxGJI5YwDJFK3JI0HY26jzWMY2YjKMlxReUZvEvFFLQRiSqlEYcbNFi5zj1ytaCTbxQyjLwjF4Kpgkp5WSsPVjg63kbbHyOqGTOusDcqsg5DtVwqepwyeOmLuYQ05W7va0guZ7i+nXZAQ3w3hb6qnFG2rYykZIJqqGUcupjcwd9uU6Fl9b3Gu9iFXrVnTXImp01J8zosRlGK1tJTUDM0VHMySSqaDy2BmXuMdts0W8SNFFZ0pwzKfU2uKkZPEScQrpXKoAgCAIAgCAIAgBQEeYLTNrsZq6mSzm0GWnpxoWh5GaR/rrZASFZAUQHiaZrGlziGtGpJNhp6oCCcBhfX/pCr5hY+qkfHDI3dsbNG210+6r9rSzTk/E8lruoRpXVKD3Ud2vHJpsUwqrw4Us7Kl3xJkMLpR3iGyWAb3vnA81Bc0nRpubecHR0nU6V5cSpUo8Mdsf9GbR0M1TiUzauY1nw0P2fPHcDpgCBkGgHp4KHS5O6h2jXQn9JLhWUYxTe8sPHPBqqWmr8LnjmZMyKaqkdEWsAdFl0yuLNjYk200sPFb3NOVGDnI30q/o3tTsqOcJLd+Z1UeMYwxxeK9khO7JIG8v0Fhcey4K1mk+aZ6t6PNLaW/mbzD+1OeEgYjSZWbOnpiZGA73MZ7wHuVfo3tGt3X8GUKtlWpd5Z80SThmJw1MYkp5GSsOzmODh6G2x8laKrOe414ApMRY4vjDJyO5MwBsl7EDMR87ddigMTsen/7vEDmNjkpZXwShoABew/NpuSCNeqA7lAEAQBAEAQBAEAQFCgI17Oqn4OqrKOrBiqKiqkqIi4/ZzMda3KedCR+rugJKugOY414zhw9jQ4GWeTSGBnzuO1z+qzxcVrKSiuKXJGYxlJ8MeZFmJUk1c8yYhKX3+WFjnNp4x0AAPeI8SuFc6w28Ulsegt9JjFfa7sscIYtFQROpaomFzHucx7geW9rjoWuA1K9Tpt9SqUU0z5n6S6FdSu3UhHKeF8j1V1LcUqIeTn+Gpn8x8hblD3j5RHfU+a5uvanThS4I83sdj0U0KrbSdWr5civ6SGH11Q+drhBVBrxKGlwa9gsWmw8/yWno9fQ7FQfNbEnpXo9W7cZU3vz35Hh8pxOrglYx7KalJcHPblL3mxs0b20Gqa7qlNU+CD9o29FtDna5nU5vw8jqHQgrwqmz33GYtRTaKenU3JIzT5mmwfEzg9T8TG1xppSG1UTdcvhKwX3B6eq9Ppt72vsTe/Q4WpWPZ/aU+XUmPEeKKWCmFVJMwQlgex175wRcBg3cTcaBdc45z/ZFTv8AhZqiRpaayplqGhw7+R5szN7D6WQHdIAgCAIAgCAIAgCAIDR8W8Lw4hCI5szXNdnikYbSxvGzmO6eiA5l2K4zRR5JKSOvDAQJ45mxPc1uodLG7Y23t1QEfYFUyVj5K+o1lnJDR91kbSQ1jL7Df1XnNXuW6nZLkj0WlW6jT7R82dFExcGTZ05F2SNjhZzWuA1Ac0OF/dYjUnHuvBDOHFzR7EgAsLAeA0C0fE+YVM8SVTdjqPA6j6LZRl0NuxyefjWrLpy6meywXo5QdlG4tGri0eni4WEzCZpsQhBu07OBB99FfoTw0/As4UoNF/sX4XpamF01Sx00tJO+GMSuc6NgGVzcsZOUb323Xt4y4opniZw4JOL6MmcC2yyalUAQBAEAQBAEAQBAEAWGDHrqcSRvjOz2OYf3gR/FZB8+8OTGDPRS3bPTPc0tP3m3u1zfEWP5Lzmq2slU7Rcn9D0el3EZU+zfNfU3nNK4/CjruJi12LRwi8sjWeROvs0alWKVpUqdxZIKlalS78kjBp+I45iRDzpSN+VDI/8A4QrkdKrPwK0tUto+fuM2CGrkaHR0FY5pNgSxse25s9wd9Qp46RV6tf34EX+Zop7Rf9+JgzYsInhlRHNTPJsBPGWAkeDtWn6qKpplaO639xNT1W3qbPb3m6opbFcmpEv1IG3uqmNyl1NRiMgBJOw1PtqVdt4OWEi3DEYts6HsFaTRTyn5ZquR7NOlmt/MFe2px4YqPkeLqz45uXiyTFuRhAEAQBAEAQBAEAQBAEBQoDmeLuBaTEbOnYWytFmTRuySN8NdnWPiCsNZMptbo5Udk0hIDsTqDHsQGMa8jykvp62Krq0ocXFwrJZd7XccOWxv+H+zLDqR2dsHNefvznmn1AdoD52urGSq8vmdfHGGizQAPAAAID1ZZBo+NMMiqKKojnaHM5T3a/dLWktc09CD1QENcJyl9PA5xuSwXPpoPyXkdQilWmkextZOVtBvng6SSToFy4xXU2jDPM56tpZa+c0FIQJCLzyG4ZFHpe5G7j4L0WlWT/8ALLl0OXqV6orsafxJu4fwiKjp46eFuVkbbDzO5cfMm5PqvQHn0bFDIQBAEAQBAEAQBAEAQBAEAQCyAosAIBdZBwPbBxQKWjdCwg1FUOVG0HvBrtHvsNbAXAPiQsNpLLMxXE8HDYZAIY2MGgY0Dw2Gp/NeMrzdWo5eJ7aFPsqSiuh6w5s2JyGChzMjB+2q8p5bQD3mRad9x8iutY6VwtVKy+H7nCvdRTXZ0vi/2Ja4V4XpsPi5dOyxOsjzrJI79Z7uvXTYdF3jivc3YCAqgCAIAgCAIAgCAIAgCAIAgPL3gC5IAG5OgHqUBo5+NMPYSHVtKC3cGdl/pdAaar7V8KZtU8w3taOKR/4htljODKi3yML+tyldfk09ZKfKHKL/AN5zrD3Uc61OG8pIkhQqTeIxNbiXaBiEoIpaWGC+z6iTmP8AXJHoPqVTnqltHk8/AuQ0uvLmsHM02GO5r6ipkM9TJ8z3bN/ZjH3QuNd6jO4fDHaJ2LKwhRWXvIsx0r8Qq20ENw3R9XINA2IWzNB6OI091e0yz27WfwKmqXrj9jH4k64Xh0VNEyGFgZHGLNaNh/M+a7ecnAM1ZMhAEAQBAEAQBAEAQBAEAQBAa3iHFmUdNLUSBzmwsLyG6uNug97ICE66oqsU+0rZnNhdrHTROyRhp1HMI+c2t/kuLeao4ScKa+J27PS4zhx1DIpOHYAAGwxgf3QfxOq4tTUK75zZ01b28VhQXyNpFh7W7NaPQAfkq0rqpLmzKUY8lgvimHVQOozZ1GyroRbRY48sKRqqmJwJVunKJYhJYMHs+4qZhgn59FVyVM8hdJIxrXNLG3yhuuw1+q9lSrUeBKMlg8hWo1nNuSZ1UvaxK9p+Hw2cnpznsjbr4rWd3Qp96S/P8jELOtPuxNfL2gYu4gspqOMX2e57zbwuCPyUH+UtvxfRlhaVcPp9UXY+0zEWW5lBFJrqYpspt5B11vDUbaTxxfRms9NuIrPD9Udjwfx5TV7nRawVLPnglsH+rDs8enirkZKSzHkUpxcXiXM6wFbGpVAEAQBAEAQBAEAQGHimKQ00ZknkZEwGxc9waLnYa7nyQHJY5xnhVVTzQOrIy2VhY4sDnEZhodB7+yxlLmMPoQ7gfEMcLzSyyxuERyRzsJ5b2j5d9tLLiahp0pydSnv4o71hqUVBUqm3gzuYakWBBBB2I1B9CF5ydGSe6OpjO6eS78UFH2Y4GPigipsw6bLclYFsqbNlTZafVreNPBIqeDzDVjwWZU2HB9DKFQ0+Ci4JIjcZF1pafBaPJq+JFqpygdFvDOTMeLJyHF8LeUZ2nJLAQ+OQGzgQRpfr6Lu6XVnGqoLdMqanRjKhxvGSfsDqXS08Ej/mfDG92ltXNBOnTUr0uTzBnoAgCAIAgCAIAgKFAQzxlOxmMPficczqdkbDRkxufTNP3y4N0Jvfcadeigrqo4Yp8yWk4qXtcjLj7QaN120rJql4IAjp6d1z53IAA81zVZ15P2ngtuvSS2Ql4EqcUkikrY4aKnY4PMLLSVMh/tZAAGaaW166bFdKhR7Nc8lOpU4+SwZOJdlbonOfhlTyQdfh5wZIb+Ad8zR9Viva0q/fXxJKF3Vov2JfA1DuH8Xbe9DE/L1ZVMAdb9UHVcx6LHO0vp/J046y8bx+v8FlmCYs61sPa24v3qlgt626rK0ZdZ/T+TP+a/2fX+DMi4JxaS120cAO5dI+Vw9mtsfqpY6TRXNtkctaq/dSX1M2LsxrXW5mIsZ4iKmB/wDk538FPDTqEfu595XnqlxPrj3bF8dlk41GJSX86eMj3C3dlb47iI1f3Ge+zEq+AMSiBMU9LU2HyvY+B58gQXN+qrz0mhLllFmGr1o95Jo1wwPFw7L8Aza9/io8vpfxVZ6LH8X0/kn/AMz/ALPr/BeHC+LyafDU0XnJU5h9GNJW8NGpp7y/Q1lrMl3Ypf33HJ4jwlUzV7qGsqmxODGyQ5IyYpbi5yAkaix310Kt9lTtI5hHJSqXFS6eJywSDS0OLRCzMTZJlAyslpGBpsNG3aQQDpqtFqC6xMO0eMpm/wCBONjWmWCoiFPVwG0kWYkFunfZfp5a208VeUlJZiVGmnhnYhbmCqAIAgCAIAgCAoW33QFGxgbAD0FkB6QFLICqAIAgCAIAgCApZAaPirhSnxBjWztOZmsUjHFksZ8WOHtptosbPZjkclNw7jMBtDUUtYzpz2GKW3gSzQ6deqqzsqUieNxNDhrgqtOIR4jWywxvZGWCGBpIym4DXvO+jj+GqnpU4048KIqk3N5JJapDUqgCAIAgCAIAgCAIAgCAIAgCAIAgCAIAgKIBZAEBVAEAQBAEAQBAEAQBAEAQBAEAQBAEAQBAEAQBAEAQBAEAQB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p:cNvSpPr/>
          <p:nvPr/>
        </p:nvSpPr>
        <p:spPr>
          <a:xfrm>
            <a:off x="2209800" y="44958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304800"/>
            <a:ext cx="1596912" cy="307777"/>
          </a:xfrm>
          <a:prstGeom prst="rect">
            <a:avLst/>
          </a:prstGeom>
          <a:noFill/>
        </p:spPr>
        <p:txBody>
          <a:bodyPr wrap="none" rtlCol="0">
            <a:spAutoFit/>
          </a:bodyPr>
          <a:lstStyle/>
          <a:p>
            <a:r>
              <a:rPr lang="en-US" sz="1400"/>
              <a:t>Module 4, Lesson 4</a:t>
            </a:r>
          </a:p>
        </p:txBody>
      </p:sp>
      <p:sp>
        <p:nvSpPr>
          <p:cNvPr id="16" name="TextBox 15"/>
          <p:cNvSpPr txBox="1"/>
          <p:nvPr/>
        </p:nvSpPr>
        <p:spPr>
          <a:xfrm>
            <a:off x="990600" y="762000"/>
            <a:ext cx="7086600" cy="1446550"/>
          </a:xfrm>
          <a:prstGeom prst="rect">
            <a:avLst/>
          </a:prstGeom>
          <a:noFill/>
        </p:spPr>
        <p:txBody>
          <a:bodyPr wrap="square" rtlCol="0">
            <a:spAutoFit/>
          </a:bodyPr>
          <a:lstStyle/>
          <a:p>
            <a:pPr algn="ctr"/>
            <a:r>
              <a:rPr lang="en-US" sz="2200" b="1">
                <a:solidFill>
                  <a:srgbClr val="0000FF"/>
                </a:solidFill>
              </a:rPr>
              <a:t>Let’s show this story:</a:t>
            </a:r>
          </a:p>
          <a:p>
            <a:pPr algn="ctr"/>
            <a:r>
              <a:rPr lang="en-US" sz="2200" b="1"/>
              <a:t>4 rabbits were hopping through the forest.  When they heard a noise, 1 went under a tree, and 3 found a little </a:t>
            </a:r>
          </a:p>
          <a:p>
            <a:pPr algn="ctr"/>
            <a:r>
              <a:rPr lang="en-US" sz="2200" b="1"/>
              <a:t>cave to hid in.</a:t>
            </a:r>
          </a:p>
        </p:txBody>
      </p:sp>
      <p:sp>
        <p:nvSpPr>
          <p:cNvPr id="24" name="Rectangle 23"/>
          <p:cNvSpPr/>
          <p:nvPr/>
        </p:nvSpPr>
        <p:spPr>
          <a:xfrm>
            <a:off x="533400" y="1752600"/>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p:cNvPicPr>
            <a:picLocks noChangeAspect="1" noChangeArrowheads="1"/>
          </p:cNvPicPr>
          <p:nvPr/>
        </p:nvPicPr>
        <p:blipFill>
          <a:blip r:embed="rId4" cstate="print"/>
          <a:srcRect/>
          <a:stretch>
            <a:fillRect/>
          </a:stretch>
        </p:blipFill>
        <p:spPr bwMode="auto">
          <a:xfrm>
            <a:off x="2438400" y="2133600"/>
            <a:ext cx="3886200" cy="3871753"/>
          </a:xfrm>
          <a:prstGeom prst="rect">
            <a:avLst/>
          </a:prstGeom>
          <a:noFill/>
          <a:ln w="9525">
            <a:noFill/>
            <a:miter lim="800000"/>
            <a:headEnd/>
            <a:tailEnd/>
          </a:ln>
        </p:spPr>
      </p:pic>
      <p:sp>
        <p:nvSpPr>
          <p:cNvPr id="9" name="TextBox 8"/>
          <p:cNvSpPr txBox="1"/>
          <p:nvPr/>
        </p:nvSpPr>
        <p:spPr>
          <a:xfrm>
            <a:off x="5791200" y="3124200"/>
            <a:ext cx="2364815" cy="646331"/>
          </a:xfrm>
          <a:prstGeom prst="rect">
            <a:avLst/>
          </a:prstGeom>
          <a:noFill/>
        </p:spPr>
        <p:txBody>
          <a:bodyPr wrap="none" rtlCol="0">
            <a:spAutoFit/>
          </a:bodyPr>
          <a:lstStyle/>
          <a:p>
            <a:pPr algn="ctr"/>
            <a:r>
              <a:rPr lang="en-US" b="1"/>
              <a:t>Let’s use only numbers</a:t>
            </a:r>
          </a:p>
          <a:p>
            <a:pPr algn="ctr"/>
            <a:r>
              <a:rPr lang="en-US" b="1"/>
              <a:t>in our number bond!</a:t>
            </a:r>
          </a:p>
        </p:txBody>
      </p:sp>
      <p:sp>
        <p:nvSpPr>
          <p:cNvPr id="11" name="Rectangle 10"/>
          <p:cNvSpPr/>
          <p:nvPr/>
        </p:nvSpPr>
        <p:spPr>
          <a:xfrm>
            <a:off x="152400" y="152400"/>
            <a:ext cx="8839200" cy="655320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Tree>
    <p:extLst>
      <p:ext uri="{BB962C8B-B14F-4D97-AF65-F5344CB8AC3E}">
        <p14:creationId xmlns:p14="http://schemas.microsoft.com/office/powerpoint/2010/main" val="42738244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304800" y="304800"/>
            <a:ext cx="8610600" cy="447675"/>
          </a:xfrm>
          <a:prstGeom prst="rect">
            <a:avLst/>
          </a:prstGeom>
          <a:noFill/>
          <a:ln w="9525">
            <a:noFill/>
            <a:miter lim="800000"/>
            <a:headEnd/>
            <a:tailEnd/>
          </a:ln>
        </p:spPr>
      </p:pic>
      <p:pic>
        <p:nvPicPr>
          <p:cNvPr id="77827" name="Picture 3"/>
          <p:cNvPicPr>
            <a:picLocks noChangeAspect="1" noChangeArrowheads="1"/>
          </p:cNvPicPr>
          <p:nvPr/>
        </p:nvPicPr>
        <p:blipFill>
          <a:blip r:embed="rId4" cstate="print"/>
          <a:srcRect/>
          <a:stretch>
            <a:fillRect/>
          </a:stretch>
        </p:blipFill>
        <p:spPr bwMode="auto">
          <a:xfrm>
            <a:off x="990600" y="1295400"/>
            <a:ext cx="7136112" cy="4486275"/>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304800" y="304800"/>
            <a:ext cx="8610600" cy="447675"/>
          </a:xfrm>
          <a:prstGeom prst="rect">
            <a:avLst/>
          </a:prstGeom>
          <a:noFill/>
          <a:ln w="9525">
            <a:noFill/>
            <a:miter lim="800000"/>
            <a:headEnd/>
            <a:tailEnd/>
          </a:ln>
        </p:spPr>
      </p:pic>
      <p:pic>
        <p:nvPicPr>
          <p:cNvPr id="78850" name="Picture 2"/>
          <p:cNvPicPr>
            <a:picLocks noChangeAspect="1" noChangeArrowheads="1"/>
          </p:cNvPicPr>
          <p:nvPr/>
        </p:nvPicPr>
        <p:blipFill>
          <a:blip r:embed="rId4" cstate="print"/>
          <a:srcRect/>
          <a:stretch>
            <a:fillRect/>
          </a:stretch>
        </p:blipFill>
        <p:spPr bwMode="auto">
          <a:xfrm>
            <a:off x="244200" y="1496400"/>
            <a:ext cx="7290068" cy="333375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2999" y="-1143000"/>
            <a:ext cx="6858001" cy="9144002"/>
          </a:xfrm>
          <a:prstGeom prst="rect">
            <a:avLst/>
          </a:prstGeom>
        </p:spPr>
      </p:pic>
      <p:sp>
        <p:nvSpPr>
          <p:cNvPr id="34" name="TextBox 33"/>
          <p:cNvSpPr txBox="1"/>
          <p:nvPr/>
        </p:nvSpPr>
        <p:spPr>
          <a:xfrm>
            <a:off x="7239000" y="287430"/>
            <a:ext cx="1596912" cy="523220"/>
          </a:xfrm>
          <a:prstGeom prst="rect">
            <a:avLst/>
          </a:prstGeom>
          <a:noFill/>
        </p:spPr>
        <p:txBody>
          <a:bodyPr wrap="none" rtlCol="0">
            <a:spAutoFit/>
          </a:bodyPr>
          <a:lstStyle/>
          <a:p>
            <a:r>
              <a:rPr lang="en-US" sz="1400"/>
              <a:t>Module 4, Lesson 1</a:t>
            </a:r>
          </a:p>
          <a:p>
            <a:pPr algn="ctr"/>
            <a:r>
              <a:rPr lang="en-US" sz="1400"/>
              <a:t>Fluency</a:t>
            </a:r>
          </a:p>
        </p:txBody>
      </p:sp>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p:cNvSpPr txBox="1"/>
          <p:nvPr/>
        </p:nvSpPr>
        <p:spPr>
          <a:xfrm>
            <a:off x="765174" y="664740"/>
            <a:ext cx="7467598" cy="523220"/>
          </a:xfrm>
          <a:prstGeom prst="rect">
            <a:avLst/>
          </a:prstGeom>
          <a:noFill/>
        </p:spPr>
        <p:txBody>
          <a:bodyPr wrap="square" rtlCol="0">
            <a:spAutoFit/>
          </a:bodyPr>
          <a:lstStyle/>
          <a:p>
            <a:pPr algn="ctr"/>
            <a:r>
              <a:rPr lang="en-US" sz="2800" b="1"/>
              <a:t>5-Frames:  Counting Dots and Spaces</a:t>
            </a:r>
            <a:endParaRPr lang="en-US" sz="8000" b="1"/>
          </a:p>
        </p:txBody>
      </p:sp>
      <p:sp>
        <p:nvSpPr>
          <p:cNvPr id="14" name="TextBox 13"/>
          <p:cNvSpPr txBox="1"/>
          <p:nvPr/>
        </p:nvSpPr>
        <p:spPr>
          <a:xfrm>
            <a:off x="789718" y="1175429"/>
            <a:ext cx="7564566" cy="646331"/>
          </a:xfrm>
          <a:prstGeom prst="rect">
            <a:avLst/>
          </a:prstGeom>
          <a:noFill/>
        </p:spPr>
        <p:txBody>
          <a:bodyPr wrap="square" rtlCol="0">
            <a:spAutoFit/>
          </a:bodyPr>
          <a:lstStyle/>
          <a:p>
            <a:pPr algn="ctr"/>
            <a:r>
              <a:rPr lang="en-US" b="1">
                <a:solidFill>
                  <a:srgbClr val="0070C0"/>
                </a:solidFill>
              </a:rPr>
              <a:t>Raise your hand when you have counted the dots, and then wait for the snap to say the number.  How many dots?  How many empty spaces?</a:t>
            </a:r>
            <a:endParaRPr lang="en-US" sz="1600" b="1">
              <a:solidFill>
                <a:srgbClr val="0070C0"/>
              </a:solidFill>
            </a:endParaRPr>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7154" name="Picture 2" descr="http://content.mycutegraphics.com/graphics/school/boy-raising-hand-at-scho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03" y="3703982"/>
            <a:ext cx="1922780" cy="3101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rot="5400000">
            <a:off x="3998548" y="932310"/>
            <a:ext cx="1146901" cy="4644949"/>
          </a:xfrm>
          <a:prstGeom prst="rect">
            <a:avLst/>
          </a:prstGeom>
        </p:spPr>
      </p:pic>
    </p:spTree>
    <p:extLst>
      <p:ext uri="{BB962C8B-B14F-4D97-AF65-F5344CB8AC3E}">
        <p14:creationId xmlns:p14="http://schemas.microsoft.com/office/powerpoint/2010/main" val="192932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p:nvPr/>
        </p:nvSpPr>
        <p:spPr>
          <a:xfrm>
            <a:off x="152400" y="152400"/>
            <a:ext cx="8839200" cy="65532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59810" name="AutoShape 2" descr="data:image/jpeg;base64,/9j/4AAQSkZJRgABAQAAAQABAAD/2wCEAAkGBxASEA8QERAREBQSDxIWFhQUFRQWGRgPFh0YGBUVGx8YHyghGBolGxQVIjEhJysrLy4uFx8/ODM4Qyg5MCsBCgoKDgwMGg0PFCwcFBwrOCsrNywsLCwrNyssKysrLCsrKyssKysrKysrKysrKysrKysrKysrKysrKysrKysrK//AABEIAGAAwAMBIgACEQEDEQH/xAAcAAEAAgMBAQEAAAAAAAAAAAAAAwcEBQYCCAH/xABDEAABAwICBgMLCAsBAAAAAAABAAIDBBEFEgYHITFBURRhkRMVIkJTYnGBobHRFzNDVJKi0uEyUlVyc4OTlMHT8CT/xAAVAQEBAAAAAAAAAAAAAAAAAAAAAf/EABURAQEAAAAAAAAAAAAAAAAAAAAR/9oADAMBAAIRAxEAPwC8UREBERAREQEREBERAREQEREBERAREQEREBERAREQEREBFrNI8bioqaSqmzFjLXDRc3JAFr9ZXJM1vYYfLj+WPigsBFwketnCybF0zesx/ArbUun2FyDZWRN6nktPtQdKiw6HFIJmd0hlZK25GZhDhmG8bOO1TdIb19iCZFD0hvX2J0gdaCZFD0gda/RNyDj6kEqKE1A5FBUDkUEyKEz+aUE/mlBMig6R5pTpHmlBOigM535SBzJXllWCLtAcOYcCO0IMlFj9IP6vtXuOa5ta3rQSoiIC1mk2IvpqOpqGNDnxROc1rtxdwB6rrZrTaZUL58PrII253yQPa1twLu4C53IKc0j0uxCsgNPVMp44XvZmLL5rtNxvPMLljhUXlB67KfEdFquJmaWhnp25gDJI5paCdwNua1Rw03tmZ7Piis04RGfpG9g+K8uwZvlG/wDetYZw/wA5naF+9AbxkYOwqi6tTVKI6GdocHf+txuOtjF32VV1qZLWUM7Q4OHTHbRs8Ri7/u4RE1kstfimMQ08T55nZI2WzOsTa+wbB1rja3W9h7Pm46ic9TQwdrz/AIUHU6X48ygo5qpwBLRZjT40ztjG9u30Ar5+gxQ1QL6ufGKt5Ju2lt3MD0kkeoNFl0mnmPR4p0V5q4aWKOPN3FwkleJ3fpFwY2xsAAPSeax6HFqh79mkFWGxtzuLaVzI2xt37pBYbha226DbaL423Bah0U8FRFRVkLJ4zJZ8glyi5NgLnc0t4eCeKi0q0vqa7DZ53CTD4hVMbT5Hm9S0g54nWsbty5sw8HaRwWo0hx/vlKa2u7pFSMc9lNTMcA+R3j5SdgI8EvfYgGzQsIU0AbFI+ubW0tMyUxU8l45BK+1oiy5IaSGkuabeDssgk0dx84ZPRyx1D5WSxF1VTh+do2kNaOGcizubd1yt5WHFMSpKjE6qtdQUkbXmOKPOM5FwGtDXNvc2GZ178Audp8VpZGT0z4YKOOZgAlhjc5zJWODmFxJLnM2EEDmpsRnMkEFPV4pE+mpgBHBSAue627eA1rvOfe19yDo49ZuIRUdEMkDnvgcS9zXE5WuLGG17G7W7+K0dbrAxWXfVujHKJrWe4X9q0OK14lkDgGsaGMayNt7RxtFmxi+0258SSsQPCDKrK2ab56aWb+I97veVf2rEjvTRW4RuHY4r53zL6A1WTDvTS9XdB99yDsQF6aNoUIlCkjeCR6VBkoiKgiIg0Wm2j5r6KWlEgiLywh5bmALSHbri+7mq0Go6XjiTf7c/7VdCIKbi1Guv4WI7PNp7HtMh9y3VFqXw5vzktTMf3wwfdCspEHP4JofSUcToacPY1zy83eXEuIA8b0BZvegeUd2BbNEHP43osypp5qd8r2tlblJAFxxuL8di4n5D6X69VfZi/CrWRBVB1H0316p+zF+FT0WpuKJzi2umcHNyuY+OJzXM35XC20XAVoIgraTVMwuLunSAZGMa0QxZWRsvlawH9EXJKidqgYTfp0g3/Qw7zxVnIgrEaogDcV8gOzb3CLcL2968/JAMuUYjKBa3zEV+1WgiCsPkj2W74vtbd0eLlbnyWPV6mBIQX4jIbC2yCMe4q10QVD8hzP2jJ/RZ+JdtoxokaKmjphUGUMLzmLMpOYk7getdQiQawYY7yn3fzUtPQua4Evvbhb81nIpAREVBERAREQEREBERAREQEREBERAREQEREBERAREQEREBERAREQEREBERAREQEREBERAREQEREBERAREQERE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7218" name="AutoShape 2" descr="data:image/png;base64,iVBORw0KGgoAAAANSUhEUgAAAPgAAADLCAMAAAB04a46AAAA1VBMVEX////4y62zXiUAAACmpqb85db/1LSpqan/7t7nvaF4bWb/7N1MRkGUTR6IRxy2YCYbFhODbFwMCgg8KyDnp3snGxWzs7MWFhaYmJhpaWmHh4fz8/PCwsIlJSV/f3+RkZHf399RUVFzc3M3NzdOKRBjNBReXl5HR0fk5OTt7e3Ly8vU1NRFRUW4uLguLi47MCnuw6bPqpGsjXhiWVQsKCVIOzJxXE7ZsZdURTudgG0wGQkbGxtXV1dzPRiQdmVkUka7mYJBIg1BOzezopjGj2qeclQtIRgsOw29AAAGBklEQVR4nO2de1vqRhCHOf2loLW1kFZigAAhHsLdu2JJ9dTT9vt/pO5uRIPkAjUxm828f8mj4ZnXzLKz2SGpVDYYe1AUb1yJY6LnHWBW6JNYcQ2oKwmgxXm3XSyrSrKE244RHwON6hcFqTaAuEF+CtznHWM23AOnMeI26nlHmBV12NHeIwt3eQeYFXewonO9BlzmHWBWXAK1SPEuzhUd4myQn6MbmekzNPKOLzsacEcR4h3gSsnJjFO9AjoR4i3Ulc10lut19CLEV6xsyzu87Kjewgr3ngIPKos/AP1Q8R5wmHd0WXKIiFy3sbzIO7gsubgNL94mFh7yji1bHmBNQ8Rr0JUt23y+hRZvbRNLpYc4G+RLDLYX5SND0aX4G2xRbm0Xb3PgW96RZQ3L9e0rbx70vOPKHmC4JQ6lyzYfVrzhvXezBJkucv39QoUtUBT/TOew4u3donzs4knpss3n4gne5oTW0RVeir/BFuX6Zq5rOFG8bPO5PNks3vgOSt4xfQ7LzVwfAY8lyPTtHRVN2R2U99wDzYC4g3opTjg75YAbyHRD5evKmzSwagczvRSf6ZyNHZUBzsPLtrx3tT9GqFJwR6XvRGT6VaPIPIafzDvM1ovyiB2U6mPefSsfJPSKEt9RWS/Ku7gJ+5ML4OS34vIvO52huX7zepVZD1+KszXcP78Xl791PIUO81ssfO9p1L8GqJ8UGIRfLn/bUelG7KBUl3kP0g8SOoADOyqRC5TDRl0vLlhG1Sbn/o5KZxWe6V+KPo1HFuEPsCaibNMvS1Ko+1T94q09xPL+sFRc3mIgluIlxBjxsq2MTComcP1TybgGy3UPN0cHR6Xi4OiGTWgOrg9+LBkH16xq9fBcOvGjZ3i8U/v70UG5+M57uPsG8PxzqXhm01lf7JOWj+bLvlnJeP1GUns6nc6Bs19U5y92rqfvWr76wNdfVecspKtTiP+gNlx8q8WPxBWGxEmcxNWGxEmcxNWGxEmcxNWGxEm8ROJb378aWThTXvyP7S/jVNoD6Md5XxPLmOOwr19VJgbw57HKfEXIEK+I748rT/jdfzRH7a0F3Ym6E8y40+TMB2wsDARDwJw35w50/zX7xbwpI/MWYIsQHXZe5y0dnh+xuYJb8/+mE38vu4roX2/VBC0/O2zomnjNfpF0cE5MgAGPsGnzKatjoOsb9CyYcTc020CIa4yguHgtr3iHi/MQbb5bIsRFxCS+CyRO4iRO4rJB4iRO4iSeCImTOImTuGyQOImTOIknQuIkTuIkLhskTuIkTuKJkDiJkziJywaJkziJk3giJE7iJE7iskHiJE7iJJ4IiZM4iZO4bJA4iZM4iSdC4iRO4iQuGyRO4iRO4omQOImTOInLBomnLi75fWC4eJPfB8ZLVxwvT0+TWXwdYrria7qJR+dD8GFW6YkP3IX/77RnWobBf4Sp7a5EiJbrjVIT50/xfflfysvYD9HiP6cm3l/47yrrCOesn3TD71WXmniTTxanFrzEO4PlxwwQAfNPodTEbRi9mubBmCQdmxttYNHUNF08WD01cfamNa02CD67WzZY0CYL2sNqkp44K1xM9pK9yWznN/ls2FnpsRi7IuK0xE3AcRlGyA1dJaE/gz5jITo6F01JfP2ZzpF1Hp9nUcB0nFcWIXd0lYLe4jVGa56WeLsfIMPgP8IoEOI4xcqtYJA4ie8EiZN40SBxEt8JEifxokHiJL4TJE7iRYPESXwnSLyU4sEn4xQOJt76f0/GsYcCt7jirm9gG/uJv1FU8Td2Fz8NiveyDDArgo0h8PbY75sYcne87MA6bffb81ofNetnE9Un0F2f772OcrEyTZN9tMnbCJDAaAaHKTghz62MYQwMm2wqWEnd9BJLx3/wW2u/XGeZ3mPzf82BkVlkGdPC6pRXMPpeuW7DEGWPKXeDVxw6HFG62Vjs3rDUtzAUR2lyN3jFMF339Lb26dvhvbqiIZbl+izD6DKEj22hcLrYY04eALoh0GEV83N9BhhrBWfXvp1gy4u8TS+xbJSsO8/Jk+BBGErb4BXDxmojNNf/A3mphBurTzlx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86434" name="AutoShape 2" descr="http://thumbs.dreamstime.com/t/blue-clothespins-string-199864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p:cNvPicPr>
            <a:picLocks noChangeAspect="1" noChangeArrowheads="1"/>
          </p:cNvPicPr>
          <p:nvPr/>
        </p:nvPicPr>
        <p:blipFill>
          <a:blip r:embed="rId3" cstate="print"/>
          <a:srcRect/>
          <a:stretch>
            <a:fillRect/>
          </a:stretch>
        </p:blipFill>
        <p:spPr bwMode="auto">
          <a:xfrm>
            <a:off x="304800" y="304800"/>
            <a:ext cx="8610600" cy="447675"/>
          </a:xfrm>
          <a:prstGeom prst="rect">
            <a:avLst/>
          </a:prstGeom>
          <a:noFill/>
          <a:ln w="9525">
            <a:noFill/>
            <a:miter lim="800000"/>
            <a:headEnd/>
            <a:tailEnd/>
          </a:ln>
        </p:spPr>
      </p:pic>
      <p:pic>
        <p:nvPicPr>
          <p:cNvPr id="79874" name="Picture 2"/>
          <p:cNvPicPr>
            <a:picLocks noChangeAspect="1" noChangeArrowheads="1"/>
          </p:cNvPicPr>
          <p:nvPr/>
        </p:nvPicPr>
        <p:blipFill>
          <a:blip r:embed="rId4" cstate="print"/>
          <a:srcRect/>
          <a:stretch>
            <a:fillRect/>
          </a:stretch>
        </p:blipFill>
        <p:spPr bwMode="auto">
          <a:xfrm>
            <a:off x="473627" y="1022834"/>
            <a:ext cx="8229600" cy="5119110"/>
          </a:xfrm>
          <a:prstGeom prst="rect">
            <a:avLst/>
          </a:prstGeom>
          <a:noFill/>
          <a:ln w="9525">
            <a:noFill/>
            <a:miter lim="800000"/>
            <a:headEnd/>
            <a:tailEnd/>
          </a:ln>
        </p:spPr>
      </p:pic>
    </p:spTree>
    <p:extLst>
      <p:ext uri="{BB962C8B-B14F-4D97-AF65-F5344CB8AC3E}">
        <p14:creationId xmlns:p14="http://schemas.microsoft.com/office/powerpoint/2010/main" val="27733378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clipartbest.com/cliparts/yTk/g78/yTkg785Gc.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0"/>
            <a:ext cx="91406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673889">
            <a:off x="82264" y="432654"/>
            <a:ext cx="2667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rPr>
              <a:t>Debrief</a:t>
            </a:r>
            <a:endParaRPr kumimoji="0" lang="en-US" sz="300" b="0" i="0" u="none" strike="noStrike" kern="0" cap="none" spc="0" normalizeH="0" baseline="0" noProof="0">
              <a:ln>
                <a:noFill/>
              </a:ln>
              <a:solidFill>
                <a:sysClr val="windowText" lastClr="000000"/>
              </a:solidFill>
              <a:effectLst/>
              <a:highlight>
                <a:srgbClr val="FF00FF"/>
              </a:highlight>
              <a:uLnTx/>
              <a:uFillTx/>
              <a:latin typeface="Kristen ITC" panose="03050502040202030202" pitchFamily="66" charset="0"/>
            </a:endParaRPr>
          </a:p>
        </p:txBody>
      </p:sp>
      <p:sp>
        <p:nvSpPr>
          <p:cNvPr id="6" name="Rectangle 5"/>
          <p:cNvSpPr/>
          <p:nvPr/>
        </p:nvSpPr>
        <p:spPr>
          <a:xfrm>
            <a:off x="6781800" y="1905000"/>
            <a:ext cx="128587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371600"/>
            <a:ext cx="326707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3000" y="1371600"/>
            <a:ext cx="3133851"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607077" y="1238640"/>
            <a:ext cx="5757548" cy="4584035"/>
          </a:xfrm>
          <a:prstGeom prst="rect">
            <a:avLst/>
          </a:prstGeom>
        </p:spPr>
      </p:pic>
      <p:sp>
        <p:nvSpPr>
          <p:cNvPr id="8" name="Rectangle 7"/>
          <p:cNvSpPr/>
          <p:nvPr/>
        </p:nvSpPr>
        <p:spPr>
          <a:xfrm>
            <a:off x="4731037" y="1161652"/>
            <a:ext cx="2972011" cy="3683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6260334" y="2987401"/>
            <a:ext cx="1442127" cy="1784075"/>
          </a:xfrm>
          <a:prstGeom prst="rect">
            <a:avLst/>
          </a:prstGeom>
        </p:spPr>
      </p:pic>
    </p:spTree>
    <p:extLst>
      <p:ext uri="{BB962C8B-B14F-4D97-AF65-F5344CB8AC3E}">
        <p14:creationId xmlns:p14="http://schemas.microsoft.com/office/powerpoint/2010/main" val="1673980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564x/55/e5/14/55e5148f8088a0008d3a44909de226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6565"/>
            <a:ext cx="9130748" cy="68414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0225" y="947916"/>
            <a:ext cx="6216802" cy="399340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rPr>
              <a:t>Lesson </a:t>
            </a:r>
            <a:r>
              <a:rPr lang="en-US" sz="4800" b="1" kern="0" noProof="0">
                <a:solidFill>
                  <a:sysClr val="windowText" lastClr="000000"/>
                </a:solidFill>
                <a:latin typeface="Kristen ITC" panose="03050502040202030202" pitchFamily="66" charset="0"/>
              </a:rPr>
              <a:t>5</a:t>
            </a:r>
            <a:endParaRPr kumimoji="0" lang="en-US" sz="4800" b="1"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Kristen ITC" panose="03050502040202030202" pitchFamily="66" charset="0"/>
              </a:rPr>
              <a:t>I can use number bonds to show a story.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Text" lastClr="000000"/>
              </a:solidFill>
              <a:effectLst/>
              <a:uLnTx/>
              <a:uFillTx/>
              <a:latin typeface="Kristen ITC" panose="03050502040202030202" pitchFamily="66" charset="0"/>
            </a:endParaRPr>
          </a:p>
        </p:txBody>
      </p:sp>
      <p:pic>
        <p:nvPicPr>
          <p:cNvPr id="6" name="Picture 5"/>
          <p:cNvPicPr>
            <a:picLocks noChangeAspect="1"/>
          </p:cNvPicPr>
          <p:nvPr/>
        </p:nvPicPr>
        <p:blipFill>
          <a:blip r:embed="rId3"/>
          <a:stretch>
            <a:fillRect/>
          </a:stretch>
        </p:blipFill>
        <p:spPr>
          <a:xfrm>
            <a:off x="965408" y="5199102"/>
            <a:ext cx="1932596" cy="1106448"/>
          </a:xfrm>
          <a:prstGeom prst="rect">
            <a:avLst/>
          </a:prstGeom>
        </p:spPr>
      </p:pic>
      <p:pic>
        <p:nvPicPr>
          <p:cNvPr id="10" name="Picture 9"/>
          <p:cNvPicPr>
            <a:picLocks noChangeAspect="1"/>
          </p:cNvPicPr>
          <p:nvPr/>
        </p:nvPicPr>
        <p:blipFill>
          <a:blip r:embed="rId3"/>
          <a:stretch>
            <a:fillRect/>
          </a:stretch>
        </p:blipFill>
        <p:spPr>
          <a:xfrm>
            <a:off x="6262561" y="5199102"/>
            <a:ext cx="1932596" cy="1106448"/>
          </a:xfrm>
          <a:prstGeom prst="rect">
            <a:avLst/>
          </a:prstGeom>
        </p:spPr>
      </p:pic>
    </p:spTree>
    <p:extLst>
      <p:ext uri="{BB962C8B-B14F-4D97-AF65-F5344CB8AC3E}">
        <p14:creationId xmlns:p14="http://schemas.microsoft.com/office/powerpoint/2010/main" val="3561095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731569" y="1178372"/>
            <a:ext cx="7680864" cy="646331"/>
          </a:xfrm>
          <a:prstGeom prst="rect">
            <a:avLst/>
          </a:prstGeom>
          <a:noFill/>
        </p:spPr>
        <p:txBody>
          <a:bodyPr wrap="square" rtlCol="0">
            <a:spAutoFit/>
          </a:bodyPr>
          <a:lstStyle/>
          <a:p>
            <a:pPr algn="ctr"/>
            <a:r>
              <a:rPr lang="en-US" b="1">
                <a:solidFill>
                  <a:srgbClr val="72009A"/>
                </a:solidFill>
              </a:rPr>
              <a:t>We can count with the </a:t>
            </a:r>
            <a:r>
              <a:rPr lang="en-US" b="1" err="1">
                <a:solidFill>
                  <a:srgbClr val="72009A"/>
                </a:solidFill>
              </a:rPr>
              <a:t>Rekenrek</a:t>
            </a:r>
            <a:r>
              <a:rPr lang="en-US" b="1">
                <a:solidFill>
                  <a:srgbClr val="72009A"/>
                </a:solidFill>
              </a:rPr>
              <a:t> the same way we do our Say Ten push-ups.  How many do you see?</a:t>
            </a:r>
          </a:p>
        </p:txBody>
      </p:sp>
      <p:pic>
        <p:nvPicPr>
          <p:cNvPr id="8" name="Picture 7"/>
          <p:cNvPicPr>
            <a:picLocks noChangeAspect="1"/>
          </p:cNvPicPr>
          <p:nvPr/>
        </p:nvPicPr>
        <p:blipFill>
          <a:blip r:embed="rId4"/>
          <a:stretch>
            <a:fillRect/>
          </a:stretch>
        </p:blipFill>
        <p:spPr>
          <a:xfrm>
            <a:off x="2183764" y="2739760"/>
            <a:ext cx="4776474" cy="966945"/>
          </a:xfrm>
          <a:prstGeom prst="rect">
            <a:avLst/>
          </a:prstGeom>
        </p:spPr>
      </p:pic>
      <p:pic>
        <p:nvPicPr>
          <p:cNvPr id="31746"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3789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646331"/>
          </a:xfrm>
          <a:prstGeom prst="rect">
            <a:avLst/>
          </a:prstGeom>
          <a:noFill/>
        </p:spPr>
        <p:txBody>
          <a:bodyPr wrap="square" rtlCol="0">
            <a:spAutoFit/>
          </a:bodyPr>
          <a:lstStyle/>
          <a:p>
            <a:pPr algn="ctr"/>
            <a:r>
              <a:rPr lang="en-US" b="1">
                <a:solidFill>
                  <a:srgbClr val="72009A"/>
                </a:solidFill>
              </a:rPr>
              <a:t>Here’s 1 more.  That’s what ten 1 looks like on the </a:t>
            </a:r>
            <a:r>
              <a:rPr lang="en-US" b="1" err="1">
                <a:solidFill>
                  <a:srgbClr val="72009A"/>
                </a:solidFill>
              </a:rPr>
              <a:t>Rekenrek</a:t>
            </a:r>
            <a:r>
              <a:rPr lang="en-US" b="1">
                <a:solidFill>
                  <a:srgbClr val="72009A"/>
                </a:solidFill>
              </a:rPr>
              <a:t>.  How many dots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83764" y="2489300"/>
            <a:ext cx="4776474" cy="1526142"/>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320432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33219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41377028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197016" y="2466573"/>
            <a:ext cx="4749970" cy="1571595"/>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42936958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177624" y="2508504"/>
            <a:ext cx="4855964" cy="1487734"/>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291180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rot="5400000">
            <a:off x="1143001" y="-1143002"/>
            <a:ext cx="6858001" cy="9144002"/>
          </a:xfrm>
          <a:prstGeom prst="rect">
            <a:avLst/>
          </a:prstGeom>
        </p:spPr>
      </p:pic>
      <p:sp>
        <p:nvSpPr>
          <p:cNvPr id="5" name="AutoShape 2"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ata:image/jpeg;base64,/9j/4AAQSkZJRgABAQAAAQABAAD/2wCEAAkGBxMTEhUUExQWFhQXFh8YFhgYGSIaHBUXFh8YHB0cGBocISgiHx0lHRoYJDEiJSkrLi4uFx8zODMsNygtLiwBCgoKDg0OGxAQGywkHyQsLCwsLCwsLCwsLCwsLCwsLCwsLCwsMCw3LCwuLCwsNy4sLSssLCw0LCwsLCwsLCw3LP/AABEIAPIAvAMBIgACEQEDEQH/xAAcAAABBQEBAQAAAAAAAAAAAAAHAAMEBQYCAQj/xABMEAACAAQDBAYIBAQDBQYHAQABAgADBBEFEiEGEzFRBxQiQWGRMlJicYGSodFCsbLhCBUjwTNyghYkU6LwNENjg6PCNURUc7PD8Rf/xAAaAQEBAQEBAQEAAAAAAAAAAAAAAQIDBAUG/8QALhEAAgIBAwMCBAUFAAAAAAAAAAECEQMSITEEQVGBkQUiMmETFHGhsRVCksHR/9oADAMBAAIRAxEAPwAwUlMGBJL3LN+Mjgx8Yf6ivN/nb7x5h3oH/O36jEnNAEbqK83+dvvEfEKULLYgvce2efvieWiuxuulIhV5iKzDshmAJ17gTrEb2NR5JXUV5v8AO33hdQXm/wA7feH80e5oWZI/UF5v87feF1Beb/O33iRmhZoWCP1Beb/O33hdQXm/zt94kZoWaFgj9QXm/wA7feF1Beb/ADt94kFo8zRbAx1Feb/O33hdRXm/zt94znSbtFNocPmVEkLvAyKuYXAzsBe3fpDvRxj8ytw+RUzQomPmDZRYXR2W4Hde0AX3UV5v87feF1Beb/O33jL7Z9IlLh06TJnB2aZqStrS0vbM1z79ByMa5JgIBGoIuPEGFgZ6gvN/nb7wuoLzf52+8P549zRLBH6gvN/nb7wuoLzf52+8Pl4pk2voTM3Qq5BmXtl3g48uUWwWXUF5v87feF1Feb/O33h/NHt4WBjqK83+dvvEQ3RmUFiL97E27K84tBFZP9N/eP0rAClziJTWBvmbW3DtHWOmCqUKMTc665sy8/3juhnAKdD6bdx9Yw4pQXstieJCEX+kGARdPG0VVTPR9XmzJQYTGYLpmZClr87X4eMYvAti6rGJVRXzpxDXIlllvvXHde/ZQXtpfU+Eaj+JAAiiax/70ai3/DPfG82JkCVg9MgB/wAEMdDbM5zE+ZMZbpFStmR6DNqZrb2gqCxeTrLvqygHKye5Ta3vgt772W8o+d8akNJx+qSUxXfJOAI4gzpLkW/1WMZXDNparqbYdKLZZ84E2Y3bMAuT/KzWJ5/GFWQ+qqfFJUwkS3VyvEKwYj3gHSJG+9lvKPnTaPYuowMU1bKnlnDgPZCgVuNr3OZTYqbxu+lbbfLhUlpBKtWqLEaFZZUM9j8QPjEoWa3FtvqCnSazT0ZpQu0tGBcm9rAX1Nz8Im7L7Syq6nWokq4RiRZgAVKmxBsSI+f8c6N2p8KlVxZjMOVpsvLoiTPRseNxcX9/hGt2Mxrq2zFTMUkOHmIh5NNyKCD4Zr/CK0BnaLbnEsRrnpcKJWXLuMy2BfLoXdiOyt9APvFh0c9IVUlW2H4nczASFdh21dRmyNbQgrwPu5w//D1hwl0k6oIOabNyA2J7EsD+5MUXTvSbitpa2WCGYANpa7ySCt/ept7lEO9A66T+k+jrqKZTSEnZi6sGZQFshue++o8O+IOxHS4mH0Mul6q01kLnNvAgOd2bhlJ740vSdgVCuDvU09NLR33Th1Sx/qMpNj7j9YtOhfD6dsKku8iW7l5l2MsMTZ27yOUXagZfabZufj3VcQpk3azE3U1Xa+73bsMynTMNT3DhBkn1kulpyz5hLky+0xH4Za8fpAs6f66ZKlUgku8pc7aJdNVAtwtwiZ0z42VweQgJzVBlhjqLqq5299yB5xOQZVtq8cxWbOmUGeXJlahUsLDuBY+k5Gto23RL0gzK0PTVQ/3mUM1wLbxAQDcdzKSLxbdEmHrT4VTgA5pq75jlOpmajyFoG2L2w7aZZi3EudMDkWtpUCzjx7dz8RDnYpfdO21cxFl0EgsHndqbbRihNlQd9mPHnYCKqq6EitHnWa5rAuYplG7LWuUHffuzX1PdDGJWqNrFV9VSagAt3S5Yb9WsHffeDfKYXRAX9Bu171El6ScWabTi6E6s0om1j4qbD3EcoKYm+y3lAH2PAkbUT0QdlnnC1uAft2t4QdxNHJvlMGUcE72W8orpr3d9DxHH/KsWAnjk3yn7RAmTLu/HiO72VjRkfoZyhSD67dx9Yw+Z68/oftDFBPUKbkem3f7Rh9qhfWHnEYsDf8RxDSaMjumTBw5qn2jYbB4is7BqY3uRKCHT8SHKfqIyv8RjA0tKQQbT2HmkD/Zjbmswymm0u6us7tyi9wULgDMnrA2BtzHjEatGoumaOjmdb2qZl1RJj390pCv6tIyfRpht8Zp5TaiXOZj75IY3t71EE3oQ2YeQJtbU9mbO0lq2jZCbs5HEFj3eEZnY2Wsnaeah4GbOt/rDN/eKQIXTUizMJn8bqyPwPcwHlrAZx6eZsjBkbUCSR5z2X8lEfTdWsqajS5mR0YWZW1DA9xEBPp5pFkzqCbKVRLRSgC6Bd2wcAD3ExmLASukgL/KatB3U+mh/Db7QCaCsP8gqpfd12WR8Vuf0iDf0gYxKODVE3MCs2mAXXi00ALb4mAhh0kHZ+qbvWtl392W35mLEBs6IUWXg9IO9ldzoeLTHP2HwhrpT2TbE5EqXKmKjy5ma7BrEEWPAQ50P16vhFLdgCodCL+rMcD6ZfOLnaja2loJazKhyFZsq5RmJPHgPCMvkGP6TqPcbPGRmzGUlPLLWIuUZFvrzt9YmdCE4DCJIPdMmdx9cx50v1sudgc55bBlfcupHerTEIPlHPQhUqmDyyzKoEyYSSbAANfUxewM//EYwMilI/wCI/d7Iil6aqrNSYUg76cN5pLEXH8QFdKnUdK8qYkxd+wzIwYXy8LiKLpfW9BhEwf8A0qj3HdyzFXADphGWXIkoOCykUaHuUCMPt/sM9dW0tTLmoglZQ4YNeytm7Nh7xG3wWuR6eS4YWaSjDXmoMV2O7a0dJOlSJ0wiZO9GwJAuQBmI4axnuAC1mNin2jm1DHspWuGPJcxQn4D8o+k3rpaqXLAIFzFu7La978rax817QbPdZx6qpg6o0ydMZGbgWcbxQfA34xats5tC0kUBzdWGlzMXIVHAF75snhGmrBN6KHNZjlVW2OQbyZex03rZZY9+W/ymDwJ68/oftAMTEJuBz6WgpTLmTJxR6pit87zGACqfwqq3t77wdN+vrDzgxZ0J68/oYr5jgu9uY/SsWPWU9YecV81wXex7x+lY0SyTQTFynUem3f7Rh9pq8x5wxh6DKdB6bd3tGH2ReQ8ojAJ/4ibGgkEEG1R3eKNGp2SdWwilJyk9XTjY24c4z38QUsfy1DYaVC/kwi/2HscGpNB/2dfpGJfSbj9SNaZo5jzgFYlL3W1ksj8c1G94mJYmDqyjkPIQLP8Abh/9oeptKk7rNulbIN4rFbg5+OpNreMIEYUt4PWHmIy3SRsyuI0TSlZRNU55RJFs69xPcGGl+68aiYyqCTlAAuSbAADiSe74wpbKwBUqQdQRYg+4jjGVs7B80z8JxubITD3kTtzIJcArppcgbzgwGuUC/GL/AKPcCefgeJSWRlZmDS8wtmeUoYAX8VA+MHnKOQ8oRt4RvWQEn8POMq1LPpmIDS5m8UE/hmAA+RH1il6cMRNXX01BKNylg1tbTJxFh8Fsf9UTNqujivpqxqzCT6ZJyKQrIX9JRm7LJfXXh8ItOjPo5nSKg1+INeo1KISGyswIZ3bhe17Duv7ou3INH0j4TmwWfTyrEy5KFQNbiQUY2/0qYFmz+2EiVs7VUrMBPLMiJfV1nW7Q8AM1/dBnwHaujrZk2VTuHaVo4y2Fr2uCR2lv3xlazoXw+ZPM3PNRGbMZSkZfEA2uB4RE/IBdUYJOOAU7pLZs1Y72VSSFKlAbDuJEbvpJwZm2eoyRaZSypBde8DdiW4PKxIJ90FmjpklIsuUoREUKoHco4CPK2kSajy3UMrqVYW4gixg5AyHRBjCz8LkDMM0oblhfgU9HzW3lA5rpwxPaZApzSpDhb92Wn1Zvi99fdHtV0eYxQTZqYc5eRN7N1ZVOTuzhuBANsy+Mb3or6Pv5dLebOKtVTRZraiWvHKD3knUnwHKLxuDL9NGATpdTKxSk1ZMu9y6lCnouQOKkaH3QyOnr+l/2Mb61j/V7F+dsua3h9YNYA5CIf8nps2fcSs3rbtb/AJRm/IA90Y7PVFdXnFa7sqDnl5hlzvwXIp4Io89PfBvWYvMeYjywPcPKPQg5DyELsHYmrzHmIr5rDO9iOI/SsWAlryHlFdNAzvw4j9Kx0IPUiIEJYDRmuSPaMdI6EgZLX4XW1/d+8NSKUNLYWsczWPjmMOujvlDKAAbnW9z4eEGUx3S5s9Nq6Ay6aXnmCYrZRYEhb3tew74nbL4U9PhciVOQCakoBhoSDfheNMadfVERcRkjdt2e7l4xyk9qNx+pEoyV9UeUfMW3FXusfmzR/wB3VI/yZD/aPpw06+rHyj0m/wDxWst/xT+QiwMsMvTxiSy8NCLYGomKBb1R2z8OESegtw+EoCAck2Yn1Df+6BJ0mY/1pMPRfwUas1tf6kwkEH3Ki/NBH/h4cNQz1IBy1Fx/qRftGmtiBU3K+qvlHu5X1R5QIdtulgyKlqeip0m7o2mO2ZgSvpBVQjReBJ8Yrei/bSprcXImud1NRyJN7ohUAjLfXuPnGdLBY4Bj1Q20s6maYTIzTFEs2ygImZbDusREnpr2w3EvqNP/AI80DeFR2pctuCi34n4e73xh8dxsUG0NVUFc27eZZebTJWVb8hdgT4CND0O7KPWVD4rWXcZyZQPCZM4Fv8q8B4jwjddwbXoo2IFBS5pqg1M4Bplx6C8VT4d/jDmNdJWF000ynmZnU2bdpnCkcQSNL+6GOmTHjR0Dbvszp7btG71U6uw8ctxfxvGa6Muiylm0Cz6xGd563QZiN3LPokW/ERY3PMRmr3YChgeKU1XKE2nZJiHS47jyYcQffFB0kbXysMpw2RXnTDllIeGnFm9kfXhAw2Wz4Njho3OannEJrpmR9ZT/AOYHsn4xP2/VZ+0lJIf/AA03Qyngb3c+eg+ENJSsqdr8epglZUSyKd2ACvLUIb6gWHaW4GhPKDfs3icqsppVTLUZZig2sLqe9T4g3EQukDCkn4dVIVGspmXwZO0p+BAjF/w91Oehmy2F93P09zgH87wdNECpuF9UeULcL6o8o83C+r9IW4X1fpHMp6JC+qPKOhIX1R5RwKdfVEdinX1RGog7EhPVXyivmoA72A4j9KxYCnX1RFfNQB3sO8fpWOpkfoZAKnj6bd59Yw+0gePmYZoJXZOp9Nu8+sYeaSObfMYjA2ZA8fM/eI2Iyhu248B3nnEoyRzb5oi4jKG7bU8OfjHKR0it0STJF+/jzMfMO0+G7/E8T5y1mzR/5VifpePp8yteLceZgC7IUYn4/Xy29F0qEJ8Hsv8AeNwMsyfRbgvWq7KRdZcma5v4Iyr/AMzKfhGo6IMX6vh+KOPSlyhMXX8WVlX/AJrRt+ibo9m4eah6hkLzAJaZGv2BcknkTy8IFezyZJWNSR3ST/6U4f2jXJDbfw9YKry6mrdczF9yCddLBn88wvFDstRpSbT7hdJYnTEXusHlsVHmQI2/QAoOGPqbipe9jbisr+0Yqukn/awAX/7Uh8bZFJ+l4XuCq28wZqnH6mnQgM7XW+tyskPb42t8Y3v8PuL7ymnUrk5pL51FyLLM4+TA+fjFHWrba8Du3qfWQv3iPRr/ACraUobrJnPl48ZdQLr8sy3ymHYE/wDiNmAGjQcnY/8AKLwZMMpFWTKUDRZagangFEA7+IkWqqYa/wCCeOvFoKPRvjqVtBJmBv6iIJc5Q3oummovoCACPAxlrYA36eJYSvoXX0sv6ZgI/Mw30w0z0mKUteFJlsEP+uVxW/Mra0M7TVAxXaCRJknNKlMqZhrcSznmNfle4+Eb/b3aijl1MnD6qnaes/KSSeymY5VNjrf3WirZA6w7pSwmcQpnlCw13isqi/cWOn9o1+F4dTy0/wB3SWktu1/T0Vr9/Z0PvjCbRdDmHzJL9XRpM0AlWDswJFzZlYnQ+FjFN/D/AIvMdKikmsxEmzy9fRBJVlHhcAj3xK8AL+5Xx8z94W5Xx8z94W5HM+cLcjmfOMFFuR4+Z+8dCQvj5mOd14t80dCUObeZioNHYp18fMxAmIA7+8fpWJ4kjm3mYgTEs78eI/SsdTND9DKup7TDttwPtGH2k+03n+0MUMo5T2iO23L1jD7Sj6x8h9ojFHBle03n+0RsRl/027TcB3+PuiQUPrnyH2iNiCndt2idB3DnHKXBuPKJJl+03Hn+0ALZmZNpsXxGoaW4yiaFzKQC0yYMlzyPHxg+sh9Y+Q+0ZXpHJFKO0Sd4ptp424a8YzqqLZ26bGp5oxfdjeG4hVyqiTKqnDLULdSotkca5f8ArnAtwDDQ2OYjSXsJ8qolfFxmHkdYIsvEhW1VIVzBZPbcsLWfgEHM3A08Y9pujxkxhsSFR2CS27y9osy5SL8Ld8axtHTrIU1ap1v7swHQ3tPKoHqqSsmbgZs92NhvJfZZfeQBbnaKTZfGDVbRSqjUb2pJHPKVKr8bWgt7WdFNHXTjPZ5sqabZzLy2mW72Ur6XiIh4V0P09PWSKmTOmBZJDZGAYu631zd1+8WjpaPGZPHUy7WyuOsyUf8A0lH9osv4gsDO7kVqE5pbbtjyDdpDfwYH5oKFbR06N1mbu1ZB/jOFBRf854DWKTE51Fi1NOpJdXKmF14IysykEMGC8TYgcIlgD3SfXCrp8MrTcq8ky5tjweW3bA5fi4+EW87ofqx26CsXcTlB7TsjFGANmy6PxjSv0TsMJajM8POE0zpTWsivwy63NiL3POMbhu1mOYYgpDTFllgqm8ku1h3ZHUgMvKNX4BJ2mwH+QUSmTPvXVDhWmLpkkoCWWWDqATlu3fEXpJoqnqmFYhNLNN3SiYxGof8AxJebkSNPeIl4JsliOM1a1OJK8uQvcy5LqDfJLlngCeLGDRjGByqmQ1POu0plylbDQDgVNtCNLGDdAopG21I+HGsM9VG7uyFxmWaR/h5eObNwHKMJ/Dzh7M1ZUm4VsssEd5uXby084fPQNK3mlY26vwKAuB772v42goYBgMqjkJTyLrLQaXsSxPFmNtSTGbS4KWG69pvP9oW79pvP9oxWP7eimxKTQGWzb3LeZcDLvCQLLbXhrG13Z9Y+Q+0Yoh6JXtN5/tHQle03n+0Z/aPaqloWlJUzyhm+h2b6CwubDQXI1i/WWfXPkPtGoop2JPtN5/tECYtnfU8R+lYn7k+ufIfaIExSHfW+o/SsdDI/QhshswHabu9o+McrVE2NzlJ0bLob/G/xtHtGrFCLixZ+72m8Y5aTMKZDltaxbmBbgOenOIwfPG0/SPia1NZTif2TNaWoC2KKrEDdkagke/jHGL7LYnhEuTXb43cjeqCTkY6hZoOjA8D4x7S4aJu0xltqOulzy7BLj4aQaOk2jM3C6wNY2lGYNO+X2h3+ER0ilnsvjArKWVUowtMW5Fr5WGjDj3G4jOY7h3WMReUzWvSixH4SrMQbX5wPOj/blsPwea+73uWrCIpOWwmpmNyL6XU93fGnxDGZlROlTZKkPV0ktVHem+LX8hfX4xxyqqPd8PTeR6dnT38F5s7hj1TLMmVG8lyJtlATKGdLEMT+K2hvG3yt6w+X94FG0OPVuHVtNR0wQ06SkmTezcvnZw92ve9hpaNVjG38imm00qcHR6gAqCh7Ac5Rn7XPuEWMexz6lym9X9vCNblb1h8v7wsresPl/eBvtf0v09HOaQiGodDZypyop7wGN8xHh3xqNitrZWJSd7JIBU2eWw7SHxsbEHuMaaaPMCvpPxCfiWKphclv6aMEPIzLZnZrHUINPgYhbe9Hj4QsmspJ8xsjgOxsGlueBGX8JNxbxETdilP+1FRexbNPsTzt9rxvumdrYPVZiuu7C6G+beyzpryv5Ru62IXexmOGuopNSCAZi9sBfRdSVYceGYE+4iO6raqjlTDKeup0mA2KM6ggnuPa0PvgK4ftXMotnpaSmyzZ8+aqt3pLBGdlPO+nheJ+z/QuaiiWfOnvLqJq51SwKgNqu8J1JOhPK/fCgHJSSLhwQeBC3BHgb8IqdqsfSgpnqJzdldFULq7ngq68T9ACe6Bf0LbRT5NRMwqoNiubdBuKPL9NB4EXYe7xhjp4rnnVdJQKR3OQAfTmnKvf3C/nGa3BFXpoxK++amk9XLW/w3tb1RNzWz28PhBWots6R6OXWPUJKlTNBnsCH70OurCx4crw5VbKy2w40AC7oSd2otrmA0bj6WbW/OAr0X4NKrxPwyqZ1Et+sSyhsyun9OYNQRYgjTwi0mBbc7R003HKeplzhMky91mdQbDIzFtOJsIKVB0pYfOnJJlz2LzGCreUQLngCSYEO2eyFPSYvTUcvOZMzdZszdo7xyp1HDQQaMK6NsOp5izJVOudDdWZnaxHA2LWiuqAOunQFsRoZdweyBw9eYPtBzCN6w+X94BnSZebtFRyzbTc8PFyefhB0s/NfI/eAOsj+sPl/eIEwHO9z3ju9lfGJ4D818j94r5t873txH6V8Y2QkUObKbW9NufrGH2z+z9YYoS2U2Atnbv9o+EPszch5/tEYPnZKnc7UliQB1vKeX9QZR9WEGHpHqTLwysLWF5DL38XGUfnAB6TEdcYqigOcTQ65dSCqqb/AA4xdbXdJE7FaaTRy5BWY7LvcpvvHHAIBwW+pvGWilLT0jDApj20avUDxyyyDb4tBL2QZmlUnV5TNVS6VZTMwIlyLX1N+L2PC8VmOYZUYfhspJ8tVkSXGikMXnPft+Z+kWGBzpbUUmY0+cTNW6U0kgMdSLMQL93GOM5N9j6nTYYQV6k5Pst9vvRn+kalqZNfTpvGnAqk2awGmYTGBBI4KFUaePjHvTxVpPakqZTBltMl5hcdpGVhx9/GI+3c6bRTZKGWqGcA+W5YombL2ieLGx1jSdPlEOoUrKqqqTbADk6fcRvHq8Ucer/D2Sk5P9l9kRegfZqXNlT6ydLWYzTDKXeC+lgXI8SWGvhEPY+sXDMdrZJISnyTGI1sFlrvgRbkubSN30KySuD05AHaaYx1trvGA7uQEVdfsNUTcf640qW1I0siZdhZs0ppTIV43N+XDvjd7nhBzhG19PKx6ZXEt1dnmG4U3tMQgdnjxtBNfH8Px9HoVeapsJoOUqf6ZGoJuD6VrHuPhA6XZ6mG0vUzKXq+9turm1jKzAX4+lrBvwTZSkpHMympZUtyuUsCb5SbkXPdoPKDoAT6RMFlyK/D8Pl6ypctAM2pYzpjM5awtcmPoYKwFgFsBYcdAI+demWtKY2JltZSyWAB9UBrR9A4biAnyZc6XlZJiB1ObuOv/XuiS4AFdqVMjamQ62DO8pzyuy5G87fWOcUBn7WKrWISagHulyw353jmXUfzHagNKAaXKmDUcMlOtib8i35iOmfd7XG9tZw/55II1+MaQDuC3s/WBLsVsdWU2O1M9pWWnYzir3GVlmtmUCxv9O6CzduQ8/2iHIxiU815KTZTTk1eWJgLoPFRqOIjCYAr0q3G0NETa/8Au/8A+UwdyW19H6wCulq/8+oiQL/0PpNMHQluQ8/2g+EAH44TN2rkrpdWlj5ULf3g5Ln9n6wDcN/qbWzWtqrt/wAksLByDNyHn+0aB32/Z+sQJl873txH6Vifmf1R5/tECYTne9uI7/ZWNEJFAxyns37bd/tGHmdvV+sMUEw5T2Se23L1jD5mH1D5j7wYATVXG1q6elM1HMGUYLVXQyJCTJiyZUo27TgKp8wIFGMm21kk24umnvQiCNtPs+9QxeZOcSlAyywBYcL631J5kRyyNpbHfBGMppTdIz23+NCspZiJJzyEIdmLZTMZDcLLHExD6N8blyJBM2lYVOchVRLnd6FfdqSLeEbD/ZahkIzTJZIUG7zXBsPOwgQ0cypw3fvIefNlziUlkS2OZVOhz2IDWPERzV+p9BPFKLUE9Pdvb35ZL6RylbWdYnZ5KyZay8jWBGUs9z3XObgI0/SfTz2wMtPyFleW65NAEJAAPM2PGBNtVh1fuZdTVI6JNcrLRgQdADmK8Re/fqbR9CbQ4XMrMJanRbTJlOgXMQAGAUi5vpqPrHSMWt5M8nUZcTWnHGl57srehSpLYRIFr5GmJxt+Nj+TCNznb1fqIx/RXs9PoKHcVABmGaz2RgQAwUAX56E/GNhvD6p+n3iy5PKAvErrteptxmy9L+tIUQc8zer9RAO2sOTaqna1rvIP/KF/tBy3h9U/T7xZcEPnvpiw3eY2iMcgnpKAY6gX7F/MCHpOzW0VKj0UgOZDEi6MmWzcSrE3QHvGnGNh02bKzaqVLqadGM6nvcLqxlnW6gG5KnXziiwvpzMuSEqKVmnqMpZWChiNLsCLqecVO0CsrEn7OSZRTdNW1JJmEjOElJayLqOLG5MddKJmU2K0Vc65c6Spjgdzy7Bx5WhbPYbW47iK1lVLK00sg8LJlQ3WXLv6VzxPv90ErpT2TbEaTJLW06Uc8m9rHSxQ66AjyIEWwaudXBZZmm27C582YWy2zX8oCfQmj1OKVlaQSMrn/XPe4F/8ob6RRzcaxuZTDCjTzLD+n/hMJhReCM98uTTjbgONoM3Rtst/LqJZTLec5zziCLZz3A34KNPOJVAGfTaTKxWjnuLIAjfCVMuYk9NGPTXraOTSzmVrAgS30LTWGQ9njcc+4wQukLY9MTkCW10mIc0qZocpPEML6qdPIRkthuiVqWoFTUzRNeWP6SrwVrWDMWPd3DwgmqBoMBbCZmKz3p7NXqpEztmx4ByoPZLAixtG6Dt6v1EA7ok2MrZGJzJ1RJdElB1JbTeM/DIT6Q77jwg4iYfVP0+8GDoO3q/URXzWOd9Lajv9lYsBNPqH6feIExjnfQjUcvVWNEsfoJvZPZb02/UfGH2m+y3l+8Q5VTllNbiGbuNh2jqfCHHuhU5y2Y2II5962EGUHON7FVU3HpFcijq6lGclgGBQEEZe8nSCDiMz+m3Zbhy8ffErfDk3ymIuIzBu248B+E8/dHKTs1HlEfFsJlVDIZqzGCEkLeytf1hfWJ6EKAFQgDgABYfC8dmaPH5T9o83o9r5T9oyVybVN7HE2zekhbW+qg6/GO977LeX7wt6Pa+U/aFvR7Xyn7QMi3nst5fvC3nst5fvC3o9r5T9oW9HtfKftAFJXbL0k6ql1kyQzVEu2RrkejfLdb2Nr94i7Mz2W8v3hb0e18p+0Lej2vlP2i3ZBb32W8v3iDOwynZszUyM3My1J84nb0e18p+0Lej2vlP2gnQPEewACEAcAAAB8Lx7vPZby/eEZw8flP2jlKlWF1JI8Bf62gX1O98eTeX7x5vPZby/eEZw8flP2ijG22Hb0yeuSd4DbLmHHlm9G/heFMepebz2W8v3hbz2W8v3iDi2PU9NKM2fNEuWPxN334BdNT4CMvR9LeFPe88p/nlsL+6wMKHqbcTPZby/ePRO9lvL94oMG22w+qfd09Sjva4SxDG3IEC/wi/E4cm+U/aNIM7E72W8v3iBMe7voRqP0rE8Txyb5T9or5rgu/HiP0rHQyP0U5chBP4m7vaPhHqLKU3HHgOJsPDlHtBOUKbkem3f7Rh5p6+sPODKcGoXn+cRcRnLu217hz5xLM9fWHnETEZy7tu0OHMc44yNw5RJM9ef5x5v15/nHrT117Q84xe1XSdR0p3co9aqTosqT2u1yZhcD3C58IJWQ2E6slqCzOqqBcljYAcyTwEUs7brDV411P8ACYD+V4F+0Qq6iX1jGZrSZBP9Ggk6TJ7cQpAuddLk3I46RksGwelko03EqOrRGe0vKrKktTwBY6se74c4k2oRum/sgrDXUdKmEp/80G/yo7f+2K6f004WvBpze6WR+Zitp9hMN3W8k0quWl5pedmNyRdbgnnaAVOV5U7+pLCur3aWwsLg3ykcu73R5ui63F1WpQvbz/w1OEoch2qOnaiHoyJ7fKPzMQm6d0J7FFMb3uL+QBiLO2fp8UenrsLnyKabLQCZIZQN263N8lvEi5uCAIkbPbaYd1pXrlWkrpOaTNZEvJqFGlmCg21CkciONtI92lHOyDVdPU3US6NByLzCfMAD84jyemTFW7a0klpd+IlTT8M4e1/hGJ24o5DYhNFC4nyphzpuwTYvqy2tfRr/AAIgrdFOA1FLTOJ91Mxsyyib5Bbie4E8beeseH4h1kOkxa9m/F8nTHBzdFHU41jGNjdoopKXhMIuM55E+k3+UADnFPW7IYnhf9ajnu6jVjKuCvi0s3zDxsYKOO19TIs8qm38oDtqjWmr4qp0YeA1jrZ7aKRWIWktqDZ0YWdDyZT+cfCl8Z6vbNGC/D7rn37pnoWCH0t7mCl1uK4lJVq6p6rRGykqu7aeSQAAo1OY6cvCKSZsHTysR6nUTJiSpy3ppwt6XquLWPeO7W3ONztm8yXXUU2aP9yR7Me6XOa4Vn8BpY8OMQel80704vPlpVSWEyWubtlTxFufAj/LHt6f4jmyZsba+WafHbx6ruYliST8oyW0mwE6mmSUnVOenclJMwk5UmfhluCSEzWtccjyjS49sRR1NMsujl9XrpUkTGkMf6jLwImX4m/Bh4dxi7w8jFMHdXALNKzad06WOI/1D6xcbLC3V8+XrApZSTybZx2AQHPG/DSPvWecBtNSy3pjOkZ5NXTEGYoY9pb2zpfVSDxF4+hejHaJqvDpM6c15uqO1vSKG1zbvItALpys+rxSpWwlhJxAGgO8YhfMAmDB0HDJhMrMQLu7DXuLGIuWbmvlTCAKlef5xAmTAXex7x+lYsBUL6w84r5swF3se8fpWOhyJFBMXKdR6bfqMSGmrzHmIj0AXKeHpt+oxIIXw+kZYI9TVy0Uu7oqKLszMAAB3kmB/jfSfTuGk0MmdWTDp/TQhAfFiOHiBHPThMdKSU6S95KWdmnLxBsrZM4H4A9iYG3RfiyvNqEqKhZEuYA1g6ygZl7dleB08Iw1Ss3Hk02LTsQrDbEKxKKU3Ckp/wCpPZTzWXdteGpt4CJ2EUlPQi1NKl0pPGfVkTKhxprLkKSw9xy69xi8pcHkZbSqpwp7kaTYnxsl4cGz8xf8KtnS/dLkn/8AWI87zXydFArKKrRJhmyaSsrag6Gompu/gpmZQiX7lURnekJcTmyln1kqStHKcM1Mk7tPrYZm1zceA8Y19VhmJZf6eIqT/wCJTSz+kAfSB9tBhNWk1ZuMNNqaVSLNJYBE1/GgAIHuHxiKa3fP8+gaZpcL6SKd5SHq9QGtbIksuABoLMNCIZxPGpNWO3hNTP5FpYU/NoR5xrMMqZRlIZBXc5RkyaDL4RJM/wAY/HPqcGLK3DG077yaZ7lhnJbv9gUzdlVc3l4JOW/rVWUeRJjqRsJPvdcOpV/+7Uu9vgrAQUTNjwzY9H9bz1SS95P/AGT8ou5kcOwTEpQtKOH0w/8ACkknzN7/ABMPvs3iEwETcUex4iXLCflGlafaGTiCD8afMPvHnfXdRN2or/FP+Ta6eC5f7mGkYRjkmduUqi8h9DObK2Redm7QblaKmg2DLYjUSlnTpcuUineg2d3mBTx8TmPwjYbQbeUlKbF949/Rl62HMnh8IodoOkqSJQ6n2p8zTVbbvu1Fu03IaiPq9Pl66a+XGlqVXVK/L9DhOGJcy4H52zFdd5EnE865QJkuauYhHvbNoeXDTuiFtfs7T0OGvpvqma6JvnGZyTqcl75RZe7WIWyW26UqtKq5U1ZjMZjzSCWdm4FlNjw0EQ9rNvZU+dTtLll5cli+V+yHfuOmthHrx4es/Mxg9oJ22klfsYbxaLXJucLw7quFtKYlT1Zy9jYh2XMbEcj+UVuzdfPm4jImo+VXo5M2ctgQ5F1A8OJ1jLzMbxfE0eXIkEymBDCVL0KnuMxr/QiHpH83kIZK0MxJ03LLWZkNwiLlVE/CttTcnvJj7h5Coed1d8Vkj0czSx/pmkD6Xj6J6PaYScNpJZsCJKkg24sMx/OBtsh0OzQ+bEJqGWGz7qW2beN/4jkDTjpreDSiryW3dw0hwVu0kOCavMeYiumsC72I4j9KxYZV8PpFfNAzvbmP0rGjBIoJSlTcD027vaMPmSvqjyiHJCiWzZbnM3xOYx6ZZUrmCkE2Nhax8OYgwe1KqNCgIPMC0ZTHNkMPmoxejkX5quQ+a2jY7hfVERMSpk3bdkcOXjHnmpdmdYVfBgKrolw033YnSW5pNJ+jXinmdHGIU92ocRfTUJNvr8dV+kF5qFPVjjqCcoz8/wCotAdO1uK0Ry4hRGYv/FlDiOd1up+hjrGekeROppqSqeomPMlsmUy+zdgR2iL3te8F84evw90crhiDgFHuUD8ozojduJdbqrPnPZbF8Tp5G4kUTuMxYFpbnjbQDQd35xdCftHN9GmKf+Wi/rMHPqMeHDx4eUc5dPhlJyeNW/saWSaVatgIy9ntpJnpTBL98yWP0Ax2OjzG39OtQf8AmsfyUQajh/uhfy/3RpY4LiC9kTU/L9wMf/5DWv8A4uIA8/Tb8yIfldB8v8dW59yD+5gwfy/3R7/L/dHROS4M7A/2Y6LKOkmiaS89gOyJgGVT62UcTbnGll7NUazt+KaUJvc4QA+Q0v42vF3/AC8eHlHow8eHlGXqfJdisxDCZE8WnSZUwd2dA1vMRzIwWmTRKeSvulqP7Ra/y8eHlHX8vX/oRKY1IhpKUCwUAcgAB5Q4NP8A+RIGHpyjoUKerF0yJaI6t4A+8CJNPlbio8tI6WkT1R5Q4shfVHlHSEWnyR/odiSvqjyivmoA72HeO72ViwFOvqiK6agDvbmP0rHoOY9SUyshBF7s99faMPdTGl2ZrcLnh5ak++8N0EkFTqfTbv8AaMSerjm3zGAGxIXkfM/eI2JSBum0PDmefviZ1cc2+YxGxKSN02rcOZ5xhrY1HkfMheR8z9483C8j5n7w51cc28zC6uObfMYtEsb3C8j5n7wurryPmfvDnVxzb5jC6uObfMYULG+rryPmfvC6uvI+Z+8OdXHNvmMLq45t8xhQsb6uvj5n7wurr4+Z+8OdXHNvmMLq45t8xhQsb3C8j5n7wurryPmfvDnVxzb5jC6uObfMYULG+rryPmfvC6uvI+Z+8OdXHNvmMLq45t8xhQsb6uvI+Z+8Lq68j5n7w51cc2+Ywurjm3zGFCxvcLyPmfvC3C8j5mHOrjm3zGF1cc2+YwoWN9XXkfMx6KdeR8z9476uObfMY86uObfMYUQQpl5HzP3ivmoA7+8fpWLHcDm3zGK6atnfjxHf7KxoUNzpK5j2R6R7vfHAlLyHlChQKe7peQ8o5eSpBuo8vdChRGSPIhKXkPKPd0vIeUKFFYFul5DyhbpeQ8oUKIBbpeQ8oW6XkPKFCgBbpeQ8oW6XkPKFCgBbpeQ8oW6XkPKFCgBbpeQ8oW6XkPKFCgBbpeQ8oW6XkPKFCgBbpeQ8oW6XkPKFCgBbpeQ8oW6XkPKPYUCM83S8h5RLoJS5ToPS5eAhQop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data:image/png;base64,iVBORw0KGgoAAAANSUhEUgAAAWAAAACPCAMAAADz2vGdAAAAaVBMVEX///8AAAD+/v7GxsbOzs4/Pz/v7+/19fU0NDSxsbFZWVkVFRVRUVGKiory8vL7+/ve3t67u7uPj4/Q0NCBgYEcHBxNTU04ODgmJiZhYWEvLy9CQkLBwcEYGBitra3j4+Nubm6ampoODg6CxGjBAAADK0lEQVR4nO3cu27iABCFYQ8YGxZj7hgSFgjv/5Dhou3mTDNGslb/FOly9PsrgMpFwX32Jt+TwdyAUvpqORXGffK6wibrcfbOd/tJj4zHN7uV+ZWLfeWfaHz+tk1+5WZNYU2d/phZzq3Mf1gVG9v0sHK1adXDTGPn/MjC/jyA22KUGXn8cz23cb7mkbNIb4yK1RN4lH2kZWPrnMvzAFYjAOsagIMcgP0agMUBrEYA1jUABzkA+zUAiwNYjQCsawAOcgD2awAWB7AaAVjXABzkAOzXACwOYDUCsK4BOMgB2K8BWBzAagRgXQNwkAOwXwOwOIDVCMC6BuAgB2C/BmBxAKsRgHUNwEEOwH4NwOIAViMA6xqAgxyA/RqAxQGsRgDWNQAHOQD7NQCLA1iNAKxrAA5yAPZrABYHsBoBWNcAHOQA7NcALA5gNQKwrgE4yAHYrwFYHMBqBGBdA3CQA7BfA7A4gNUIwLoG4CAHYL8GYHEAqxGAdc3wgPPvD+4NuI/3B696eX/w6AmcvhfwYVVl7zq3dZteqXa2y6+0pU3zT9RWB5ulY9rdE/g+zV43NTt2+Zm97XtY+Xo+UXan6+52zLfsn8DcJ+8B3F1m2bvcbZEemc1Oduph5ceO+SeaXTrb5VdOPX3JLf8O6iX5XdvDzHBekl/wM00ev4PVCMC6BuAgB2C/BmBxAKsRgHUNwEEOwH4NwOIAViMA6xqAgxyA/RqAxQGsRgDWNQAHOQD7NQCLA1iNAKxrAA5yAPZrABYHsBoBWNcAHOQA7NcALA5gNQKwrgE4yAHYrwFYHMBqBGBdA3CQA7BfA7A4gNUIwLoG4CAHYL8GYHEAqxGAdQ3AQQ7Afg3A4gBWIwDrGoCDHID9GoDFAaxGANY1AAc5APs1AIsDWI0ArGsADnIA9msAFgewGgFY1wAc5ADs1wAsDmA1ArCuATjIAdivAVgcwGpkSMAFwPL+AWfvP3xJ/rKH9weP3sCHa529am7r9Ehd72yxzK9srcs/UVs1NsvFtG1dL3iH+6evAfiz1xTlttxuy8S9///xNzPyHspvlL2kvEC22aFXyir/dcCF9wvwh6XDG1sx0wAAAABJRU5ErkJgg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Block Arc 18"/>
          <p:cNvSpPr/>
          <p:nvPr/>
        </p:nvSpPr>
        <p:spPr>
          <a:xfrm rot="20023480">
            <a:off x="3767822" y="3637088"/>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lock Arc 19"/>
          <p:cNvSpPr/>
          <p:nvPr/>
        </p:nvSpPr>
        <p:spPr>
          <a:xfrm rot="20023480">
            <a:off x="3724517" y="3542627"/>
            <a:ext cx="1074242" cy="382294"/>
          </a:xfrm>
          <a:prstGeom prst="blockArc">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871808" y="713232"/>
            <a:ext cx="7467598" cy="523220"/>
          </a:xfrm>
          <a:prstGeom prst="rect">
            <a:avLst/>
          </a:prstGeom>
          <a:noFill/>
        </p:spPr>
        <p:txBody>
          <a:bodyPr wrap="square" rtlCol="0">
            <a:spAutoFit/>
          </a:bodyPr>
          <a:lstStyle/>
          <a:p>
            <a:pPr algn="ctr"/>
            <a:r>
              <a:rPr lang="en-US" sz="2800" b="1"/>
              <a:t>Counting the Say Ten Way with the </a:t>
            </a:r>
            <a:r>
              <a:rPr lang="en-US" sz="2800" b="1" err="1"/>
              <a:t>Rekenrek</a:t>
            </a:r>
            <a:endParaRPr lang="en-US" sz="8000" b="1"/>
          </a:p>
        </p:txBody>
      </p:sp>
      <p:sp>
        <p:nvSpPr>
          <p:cNvPr id="15" name="TextBox 14"/>
          <p:cNvSpPr txBox="1"/>
          <p:nvPr/>
        </p:nvSpPr>
        <p:spPr>
          <a:xfrm>
            <a:off x="1491272" y="1198680"/>
            <a:ext cx="6228669" cy="400110"/>
          </a:xfrm>
          <a:prstGeom prst="rect">
            <a:avLst/>
          </a:prstGeom>
          <a:noFill/>
        </p:spPr>
        <p:txBody>
          <a:bodyPr wrap="square" rtlCol="0">
            <a:spAutoFit/>
          </a:bodyPr>
          <a:lstStyle/>
          <a:p>
            <a:pPr algn="ctr"/>
            <a:r>
              <a:rPr lang="en-US" sz="2000" b="1">
                <a:solidFill>
                  <a:srgbClr val="72009A"/>
                </a:solidFill>
              </a:rPr>
              <a:t>How many do you see?</a:t>
            </a:r>
          </a:p>
        </p:txBody>
      </p:sp>
      <p:pic>
        <p:nvPicPr>
          <p:cNvPr id="31746"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images.easyfreeclipart.com/104/cute-halloween-monsters-clipart-to-school-paper-monster-10429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343400"/>
            <a:ext cx="2428019" cy="23603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2177624" y="2508684"/>
            <a:ext cx="4855964" cy="1512320"/>
          </a:xfrm>
          <a:prstGeom prst="rect">
            <a:avLst/>
          </a:prstGeom>
        </p:spPr>
      </p:pic>
      <p:sp>
        <p:nvSpPr>
          <p:cNvPr id="16" name="TextBox 15"/>
          <p:cNvSpPr txBox="1"/>
          <p:nvPr/>
        </p:nvSpPr>
        <p:spPr>
          <a:xfrm>
            <a:off x="7239000" y="287430"/>
            <a:ext cx="1596912" cy="523220"/>
          </a:xfrm>
          <a:prstGeom prst="rect">
            <a:avLst/>
          </a:prstGeom>
          <a:noFill/>
        </p:spPr>
        <p:txBody>
          <a:bodyPr wrap="none" rtlCol="0">
            <a:spAutoFit/>
          </a:bodyPr>
          <a:lstStyle/>
          <a:p>
            <a:r>
              <a:rPr lang="en-US" sz="1400"/>
              <a:t>Module 4, Lesson 5</a:t>
            </a:r>
          </a:p>
          <a:p>
            <a:pPr algn="ctr"/>
            <a:r>
              <a:rPr lang="en-US" sz="1400"/>
              <a:t>Fluency</a:t>
            </a:r>
          </a:p>
        </p:txBody>
      </p:sp>
    </p:spTree>
    <p:extLst>
      <p:ext uri="{BB962C8B-B14F-4D97-AF65-F5344CB8AC3E}">
        <p14:creationId xmlns:p14="http://schemas.microsoft.com/office/powerpoint/2010/main" val="4053676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533</Slides>
  <Notes>484</Notes>
  <HiddenSlides>0</HiddenSlides>
  <ScaleCrop>false</ScaleCrop>
  <HeadingPairs>
    <vt:vector size="4" baseType="variant">
      <vt:variant>
        <vt:lpstr>Theme</vt:lpstr>
      </vt:variant>
      <vt:variant>
        <vt:i4>1</vt:i4>
      </vt:variant>
      <vt:variant>
        <vt:lpstr>Slide Titles</vt:lpstr>
      </vt:variant>
      <vt:variant>
        <vt:i4>533</vt:i4>
      </vt:variant>
    </vt:vector>
  </HeadingPairs>
  <TitlesOfParts>
    <vt:vector size="534" baseType="lpstr">
      <vt:lpstr>Office Theme</vt:lpstr>
      <vt:lpstr>Module 4</vt:lpstr>
      <vt:lpstr>PowerPoint Presentation</vt:lpstr>
      <vt:lpstr>Lesson Links Click on the lesson you want to go to!  (You must be in Slide Show/Presentation Mode for these links to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dc:title>
  <dc:creator>User</dc:creator>
  <cp:revision>72</cp:revision>
  <dcterms:created xsi:type="dcterms:W3CDTF">2016-02-06T17:02:09Z</dcterms:created>
  <dcterms:modified xsi:type="dcterms:W3CDTF">2024-04-04T20:19:29Z</dcterms:modified>
</cp:coreProperties>
</file>